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76" r:id="rId3"/>
    <p:sldId id="259" r:id="rId4"/>
    <p:sldId id="260" r:id="rId5"/>
    <p:sldId id="261" r:id="rId6"/>
    <p:sldId id="263" r:id="rId7"/>
    <p:sldId id="270" r:id="rId8"/>
    <p:sldId id="277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KG Red Hands" panose="02000505000000020004" pitchFamily="2" charset="0"/>
      <p:regular r:id="rId12"/>
    </p:embeddedFont>
    <p:embeddedFont>
      <p:font typeface="Marcellus" panose="020E0602050203020307" pitchFamily="34" charset="0"/>
      <p:regular r:id="rId13"/>
    </p:embeddedFont>
    <p:embeddedFont>
      <p:font typeface="Mulish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D28CF3-90B3-44F6-AEB3-ABF1411ACF18}">
          <p14:sldIdLst>
            <p14:sldId id="256"/>
            <p14:sldId id="276"/>
            <p14:sldId id="259"/>
            <p14:sldId id="260"/>
          </p14:sldIdLst>
        </p14:section>
        <p14:section name="Untitled Section" id="{4742B1C0-7199-48B7-80EB-66821158CE6E}">
          <p14:sldIdLst>
            <p14:sldId id="261"/>
            <p14:sldId id="263"/>
            <p14:sldId id="27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03D48-8076-4C1C-868C-5D3669B1F463}">
  <a:tblStyle styleId="{E7A03D48-8076-4C1C-868C-5D3669B1F4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CFE794-6848-4B91-8F88-7060888B1D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6450" y="901900"/>
            <a:ext cx="6616800" cy="15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6450" y="2695975"/>
            <a:ext cx="27987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12" name="Google Shape;12;p2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8342089">
            <a:off x="252038" y="438381"/>
            <a:ext cx="523936" cy="327115"/>
            <a:chOff x="5041635" y="3575776"/>
            <a:chExt cx="335278" cy="209309"/>
          </a:xfrm>
        </p:grpSpPr>
        <p:sp>
          <p:nvSpPr>
            <p:cNvPr id="15" name="Google Shape;15;p2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18" name="Google Shape;18;p2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7456763" y="3440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2050050" y="4922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rot="6379958">
            <a:off x="166588" y="1113799"/>
            <a:ext cx="290843" cy="238755"/>
            <a:chOff x="8209488" y="3016721"/>
            <a:chExt cx="290857" cy="238766"/>
          </a:xfrm>
        </p:grpSpPr>
        <p:sp>
          <p:nvSpPr>
            <p:cNvPr id="23" name="Google Shape;23;p2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5"/>
          <p:cNvGrpSpPr/>
          <p:nvPr/>
        </p:nvGrpSpPr>
        <p:grpSpPr>
          <a:xfrm rot="-2859763">
            <a:off x="340529" y="434839"/>
            <a:ext cx="335282" cy="209311"/>
            <a:chOff x="5041635" y="3575776"/>
            <a:chExt cx="335278" cy="209309"/>
          </a:xfrm>
        </p:grpSpPr>
        <p:sp>
          <p:nvSpPr>
            <p:cNvPr id="424" name="Google Shape;424;p2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 rot="8342089">
            <a:off x="50050" y="4048556"/>
            <a:ext cx="523936" cy="327115"/>
            <a:chOff x="5041635" y="3575776"/>
            <a:chExt cx="335278" cy="209309"/>
          </a:xfrm>
        </p:grpSpPr>
        <p:sp>
          <p:nvSpPr>
            <p:cNvPr id="427" name="Google Shape;427;p2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5"/>
          <p:cNvSpPr/>
          <p:nvPr/>
        </p:nvSpPr>
        <p:spPr>
          <a:xfrm rot="3636711">
            <a:off x="203370" y="3347035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431" name="Google Shape;431;p25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5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434" name="Google Shape;434;p2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5"/>
          <p:cNvSpPr/>
          <p:nvPr/>
        </p:nvSpPr>
        <p:spPr>
          <a:xfrm>
            <a:off x="7456763" y="3440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 flipH="1">
            <a:off x="8574900" y="410244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 rot="-2700000">
            <a:off x="4540072" y="824338"/>
            <a:ext cx="4432571" cy="3866377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/>
          <p:nvPr/>
        </p:nvSpPr>
        <p:spPr>
          <a:xfrm>
            <a:off x="-370552" y="4542647"/>
            <a:ext cx="1519577" cy="714254"/>
          </a:xfrm>
          <a:custGeom>
            <a:avLst/>
            <a:gdLst/>
            <a:ahLst/>
            <a:cxnLst/>
            <a:rect l="l" t="t" r="r" b="b"/>
            <a:pathLst>
              <a:path w="46944" h="22067" extrusionOk="0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3636711">
            <a:off x="280595" y="33646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443" name="Google Shape;443;p26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6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446" name="Google Shape;446;p26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6"/>
          <p:cNvSpPr/>
          <p:nvPr/>
        </p:nvSpPr>
        <p:spPr>
          <a:xfrm rot="-6629057">
            <a:off x="6518038" y="-20787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450" name="Google Shape;450;p26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6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453" name="Google Shape;453;p26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6"/>
          <p:cNvSpPr/>
          <p:nvPr/>
        </p:nvSpPr>
        <p:spPr>
          <a:xfrm>
            <a:off x="8865955" y="42269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>
            <a:off x="7941055" y="22566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885375" y="2648175"/>
            <a:ext cx="336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4885375" y="1321975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713225" y="808000"/>
            <a:ext cx="3526800" cy="352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/>
          <p:nvPr/>
        </p:nvSpPr>
        <p:spPr>
          <a:xfrm flipH="1">
            <a:off x="7879186" y="4588047"/>
            <a:ext cx="1519577" cy="714254"/>
          </a:xfrm>
          <a:custGeom>
            <a:avLst/>
            <a:gdLst/>
            <a:ahLst/>
            <a:cxnLst/>
            <a:rect l="l" t="t" r="r" b="b"/>
            <a:pathLst>
              <a:path w="46944" h="22067" extrusionOk="0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-3636711" flipH="1">
            <a:off x="8483496" y="3304647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rot="4557575" flipH="1">
            <a:off x="8252282" y="4638718"/>
            <a:ext cx="290849" cy="238760"/>
            <a:chOff x="8209488" y="3016721"/>
            <a:chExt cx="290857" cy="238766"/>
          </a:xfrm>
        </p:grpSpPr>
        <p:sp>
          <p:nvSpPr>
            <p:cNvPr id="32" name="Google Shape;32;p3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9764795" flipH="1">
            <a:off x="8376992" y="4124576"/>
            <a:ext cx="523946" cy="327118"/>
            <a:chOff x="5041635" y="3575776"/>
            <a:chExt cx="335278" cy="209309"/>
          </a:xfrm>
        </p:grpSpPr>
        <p:sp>
          <p:nvSpPr>
            <p:cNvPr id="35" name="Google Shape;35;p3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764630">
            <a:off x="8447023" y="420113"/>
            <a:ext cx="290867" cy="238774"/>
            <a:chOff x="8209488" y="3016721"/>
            <a:chExt cx="290857" cy="238766"/>
          </a:xfrm>
        </p:grpSpPr>
        <p:sp>
          <p:nvSpPr>
            <p:cNvPr id="38" name="Google Shape;38;p3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 rot="-9764795" flipH="1">
            <a:off x="225560" y="328864"/>
            <a:ext cx="523946" cy="327118"/>
            <a:chOff x="5041635" y="3575776"/>
            <a:chExt cx="335278" cy="209309"/>
          </a:xfrm>
        </p:grpSpPr>
        <p:sp>
          <p:nvSpPr>
            <p:cNvPr id="41" name="Google Shape;41;p3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3"/>
          <p:cNvSpPr/>
          <p:nvPr/>
        </p:nvSpPr>
        <p:spPr>
          <a:xfrm flipH="1">
            <a:off x="1113333" y="17859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5017188" y="25741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1431012" y="25741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431012" y="1493275"/>
            <a:ext cx="2695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4"/>
          </p:nvPr>
        </p:nvSpPr>
        <p:spPr>
          <a:xfrm>
            <a:off x="5017187" y="1493275"/>
            <a:ext cx="2695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-1123849" y="4113950"/>
            <a:ext cx="2854641" cy="2865942"/>
          </a:xfrm>
          <a:custGeom>
            <a:avLst/>
            <a:gdLst/>
            <a:ahLst/>
            <a:cxnLst/>
            <a:rect l="l" t="t" r="r" b="b"/>
            <a:pathLst>
              <a:path w="53298" h="53509" extrusionOk="0">
                <a:moveTo>
                  <a:pt x="26115" y="1"/>
                </a:moveTo>
                <a:cubicBezTo>
                  <a:pt x="24636" y="1"/>
                  <a:pt x="23162" y="136"/>
                  <a:pt x="21715" y="417"/>
                </a:cubicBezTo>
                <a:cubicBezTo>
                  <a:pt x="17840" y="1169"/>
                  <a:pt x="14133" y="2814"/>
                  <a:pt x="11011" y="5295"/>
                </a:cubicBezTo>
                <a:cubicBezTo>
                  <a:pt x="3568" y="11260"/>
                  <a:pt x="0" y="21602"/>
                  <a:pt x="1896" y="30968"/>
                </a:cubicBezTo>
                <a:cubicBezTo>
                  <a:pt x="3763" y="40334"/>
                  <a:pt x="10844" y="48390"/>
                  <a:pt x="19764" y="51791"/>
                </a:cubicBezTo>
                <a:cubicBezTo>
                  <a:pt x="22579" y="52876"/>
                  <a:pt x="25624" y="53509"/>
                  <a:pt x="28640" y="53509"/>
                </a:cubicBezTo>
                <a:cubicBezTo>
                  <a:pt x="30970" y="53509"/>
                  <a:pt x="33283" y="53131"/>
                  <a:pt x="35458" y="52293"/>
                </a:cubicBezTo>
                <a:cubicBezTo>
                  <a:pt x="40141" y="50481"/>
                  <a:pt x="43848" y="46662"/>
                  <a:pt x="46636" y="42397"/>
                </a:cubicBezTo>
                <a:cubicBezTo>
                  <a:pt x="50873" y="35902"/>
                  <a:pt x="53298" y="28013"/>
                  <a:pt x="51960" y="20375"/>
                </a:cubicBezTo>
                <a:cubicBezTo>
                  <a:pt x="49955" y="8517"/>
                  <a:pt x="37858" y="1"/>
                  <a:pt x="26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 rot="4557575" flipH="1">
            <a:off x="189240" y="975280"/>
            <a:ext cx="290849" cy="238760"/>
            <a:chOff x="8209488" y="3016721"/>
            <a:chExt cx="290857" cy="238766"/>
          </a:xfrm>
        </p:grpSpPr>
        <p:sp>
          <p:nvSpPr>
            <p:cNvPr id="76" name="Google Shape;76;p5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5"/>
          <p:cNvGrpSpPr/>
          <p:nvPr/>
        </p:nvGrpSpPr>
        <p:grpSpPr>
          <a:xfrm rot="-9764795" flipH="1">
            <a:off x="150288" y="4524151"/>
            <a:ext cx="523946" cy="327118"/>
            <a:chOff x="5041635" y="3575776"/>
            <a:chExt cx="335278" cy="209309"/>
          </a:xfrm>
        </p:grpSpPr>
        <p:sp>
          <p:nvSpPr>
            <p:cNvPr id="79" name="Google Shape;79;p5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flipH="1">
            <a:off x="303629" y="32014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 rot="4557575" flipH="1">
            <a:off x="1068803" y="4729855"/>
            <a:ext cx="290849" cy="238760"/>
            <a:chOff x="8209488" y="3016721"/>
            <a:chExt cx="290857" cy="238766"/>
          </a:xfrm>
        </p:grpSpPr>
        <p:sp>
          <p:nvSpPr>
            <p:cNvPr id="83" name="Google Shape;83;p5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5"/>
          <p:cNvSpPr/>
          <p:nvPr/>
        </p:nvSpPr>
        <p:spPr>
          <a:xfrm rot="-6629057">
            <a:off x="6629696" y="-19375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 rot="10190042" flipH="1">
            <a:off x="8471012" y="489768"/>
            <a:ext cx="290857" cy="238766"/>
            <a:chOff x="8209488" y="3016721"/>
            <a:chExt cx="290857" cy="238766"/>
          </a:xfrm>
        </p:grpSpPr>
        <p:sp>
          <p:nvSpPr>
            <p:cNvPr id="87" name="Google Shape;87;p5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5"/>
          <p:cNvSpPr/>
          <p:nvPr/>
        </p:nvSpPr>
        <p:spPr>
          <a:xfrm flipH="1">
            <a:off x="8685804" y="479992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flipH="1">
            <a:off x="7401604" y="2043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 rot="6629057" flipH="1">
            <a:off x="-1618124" y="-19375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>
            <a:spLocks noGrp="1"/>
          </p:cNvSpPr>
          <p:nvPr>
            <p:ph type="pic" idx="2"/>
          </p:nvPr>
        </p:nvSpPr>
        <p:spPr>
          <a:xfrm>
            <a:off x="5271175" y="1071450"/>
            <a:ext cx="3159600" cy="3160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13" name="Google Shape;113;p7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114" name="Google Shape;114;p7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7"/>
          <p:cNvGrpSpPr/>
          <p:nvPr/>
        </p:nvGrpSpPr>
        <p:grpSpPr>
          <a:xfrm rot="-4557575">
            <a:off x="8504955" y="975280"/>
            <a:ext cx="290849" cy="238760"/>
            <a:chOff x="8209488" y="3016721"/>
            <a:chExt cx="290857" cy="238766"/>
          </a:xfrm>
        </p:grpSpPr>
        <p:sp>
          <p:nvSpPr>
            <p:cNvPr id="117" name="Google Shape;117;p7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 rot="9764795">
            <a:off x="8160910" y="217026"/>
            <a:ext cx="523946" cy="327118"/>
            <a:chOff x="5041635" y="3575776"/>
            <a:chExt cx="335278" cy="209309"/>
          </a:xfrm>
        </p:grpSpPr>
        <p:sp>
          <p:nvSpPr>
            <p:cNvPr id="120" name="Google Shape;120;p7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>
            <a:off x="7314413" y="2708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1366163" y="2043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7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125" name="Google Shape;125;p7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/>
          <p:nvPr/>
        </p:nvSpPr>
        <p:spPr>
          <a:xfrm rot="-6629057">
            <a:off x="6518038" y="-20787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8"/>
          <p:cNvGrpSpPr/>
          <p:nvPr/>
        </p:nvGrpSpPr>
        <p:grpSpPr>
          <a:xfrm rot="9764795">
            <a:off x="295885" y="4611789"/>
            <a:ext cx="523946" cy="327118"/>
            <a:chOff x="5041635" y="3575776"/>
            <a:chExt cx="335278" cy="209309"/>
          </a:xfrm>
        </p:grpSpPr>
        <p:sp>
          <p:nvSpPr>
            <p:cNvPr id="131" name="Google Shape;131;p8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8"/>
          <p:cNvGrpSpPr/>
          <p:nvPr/>
        </p:nvGrpSpPr>
        <p:grpSpPr>
          <a:xfrm rot="-2859763">
            <a:off x="144854" y="4165489"/>
            <a:ext cx="335282" cy="209311"/>
            <a:chOff x="5041635" y="3575776"/>
            <a:chExt cx="335278" cy="209309"/>
          </a:xfrm>
        </p:grpSpPr>
        <p:sp>
          <p:nvSpPr>
            <p:cNvPr id="134" name="Google Shape;134;p8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8"/>
          <p:cNvGrpSpPr/>
          <p:nvPr/>
        </p:nvGrpSpPr>
        <p:grpSpPr>
          <a:xfrm rot="-4557575">
            <a:off x="8655355" y="771018"/>
            <a:ext cx="290849" cy="238760"/>
            <a:chOff x="8209488" y="3016721"/>
            <a:chExt cx="290857" cy="238766"/>
          </a:xfrm>
        </p:grpSpPr>
        <p:sp>
          <p:nvSpPr>
            <p:cNvPr id="137" name="Google Shape;137;p8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 rot="9764795">
            <a:off x="8297548" y="256876"/>
            <a:ext cx="523946" cy="327118"/>
            <a:chOff x="5041635" y="3575776"/>
            <a:chExt cx="335278" cy="209309"/>
          </a:xfrm>
        </p:grpSpPr>
        <p:sp>
          <p:nvSpPr>
            <p:cNvPr id="140" name="Google Shape;140;p8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7725688" y="16254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264855" y="32919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"/>
          <p:cNvSpPr/>
          <p:nvPr/>
        </p:nvSpPr>
        <p:spPr>
          <a:xfrm rot="6629057" flipH="1">
            <a:off x="-1210449" y="-1486155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149" name="Google Shape;149;p9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9"/>
          <p:cNvGrpSpPr/>
          <p:nvPr/>
        </p:nvGrpSpPr>
        <p:grpSpPr>
          <a:xfrm rot="-4557575">
            <a:off x="8504955" y="975280"/>
            <a:ext cx="290849" cy="238760"/>
            <a:chOff x="8209488" y="3016721"/>
            <a:chExt cx="290857" cy="238766"/>
          </a:xfrm>
        </p:grpSpPr>
        <p:sp>
          <p:nvSpPr>
            <p:cNvPr id="152" name="Google Shape;152;p9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9"/>
          <p:cNvGrpSpPr/>
          <p:nvPr/>
        </p:nvGrpSpPr>
        <p:grpSpPr>
          <a:xfrm rot="9764795">
            <a:off x="8160910" y="217026"/>
            <a:ext cx="523946" cy="327118"/>
            <a:chOff x="5041635" y="3575776"/>
            <a:chExt cx="335278" cy="209309"/>
          </a:xfrm>
        </p:grpSpPr>
        <p:sp>
          <p:nvSpPr>
            <p:cNvPr id="155" name="Google Shape;155;p9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9"/>
          <p:cNvSpPr/>
          <p:nvPr/>
        </p:nvSpPr>
        <p:spPr>
          <a:xfrm>
            <a:off x="7314413" y="2708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366163" y="2043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9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160" name="Google Shape;160;p9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 hasCustomPrompt="1"/>
          </p:nvPr>
        </p:nvSpPr>
        <p:spPr>
          <a:xfrm>
            <a:off x="1018025" y="795625"/>
            <a:ext cx="372780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>
            <a:spLocks noGrp="1"/>
          </p:cNvSpPr>
          <p:nvPr>
            <p:ph type="subTitle" idx="1"/>
          </p:nvPr>
        </p:nvSpPr>
        <p:spPr>
          <a:xfrm>
            <a:off x="1018025" y="2182025"/>
            <a:ext cx="32097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 rot="8342089">
            <a:off x="252038" y="438381"/>
            <a:ext cx="523936" cy="327115"/>
            <a:chOff x="5041635" y="3575776"/>
            <a:chExt cx="335278" cy="209309"/>
          </a:xfrm>
        </p:grpSpPr>
        <p:sp>
          <p:nvSpPr>
            <p:cNvPr id="169" name="Google Shape;169;p1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1"/>
          <p:cNvGrpSpPr/>
          <p:nvPr/>
        </p:nvGrpSpPr>
        <p:grpSpPr>
          <a:xfrm rot="6379958">
            <a:off x="166588" y="1113799"/>
            <a:ext cx="290843" cy="238755"/>
            <a:chOff x="8209488" y="3016721"/>
            <a:chExt cx="290857" cy="238766"/>
          </a:xfrm>
        </p:grpSpPr>
        <p:sp>
          <p:nvSpPr>
            <p:cNvPr id="172" name="Google Shape;172;p11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1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175" name="Google Shape;175;p1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1"/>
          <p:cNvSpPr/>
          <p:nvPr/>
        </p:nvSpPr>
        <p:spPr>
          <a:xfrm>
            <a:off x="7456763" y="344097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1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179" name="Google Shape;179;p11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1"/>
          </p:nvPr>
        </p:nvSpPr>
        <p:spPr>
          <a:xfrm>
            <a:off x="851225" y="2656025"/>
            <a:ext cx="2348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2"/>
          </p:nvPr>
        </p:nvSpPr>
        <p:spPr>
          <a:xfrm>
            <a:off x="3397950" y="2656025"/>
            <a:ext cx="2348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3"/>
          </p:nvPr>
        </p:nvSpPr>
        <p:spPr>
          <a:xfrm>
            <a:off x="5944675" y="2656026"/>
            <a:ext cx="2348100" cy="12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4"/>
          </p:nvPr>
        </p:nvSpPr>
        <p:spPr>
          <a:xfrm>
            <a:off x="851225" y="16026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5"/>
          </p:nvPr>
        </p:nvSpPr>
        <p:spPr>
          <a:xfrm>
            <a:off x="3397954" y="16026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6"/>
          </p:nvPr>
        </p:nvSpPr>
        <p:spPr>
          <a:xfrm>
            <a:off x="5944675" y="16026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-370552" y="4542647"/>
            <a:ext cx="1519577" cy="714254"/>
          </a:xfrm>
          <a:custGeom>
            <a:avLst/>
            <a:gdLst/>
            <a:ahLst/>
            <a:cxnLst/>
            <a:rect l="l" t="t" r="r" b="b"/>
            <a:pathLst>
              <a:path w="46944" h="22067" extrusionOk="0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 rot="3636711">
            <a:off x="280595" y="33646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1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330" name="Google Shape;330;p21"/>
            <p:cNvSpPr/>
            <p:nvPr/>
          </p:nvSpPr>
          <p:spPr>
            <a:xfrm>
              <a:off x="8209488" y="3017443"/>
              <a:ext cx="290857" cy="238044"/>
            </a:xfrm>
            <a:custGeom>
              <a:avLst/>
              <a:gdLst/>
              <a:ahLst/>
              <a:cxnLst/>
              <a:rect l="l" t="t" r="r" b="b"/>
              <a:pathLst>
                <a:path w="11681" h="9560" extrusionOk="0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216435" y="3016721"/>
              <a:ext cx="283213" cy="230474"/>
            </a:xfrm>
            <a:custGeom>
              <a:avLst/>
              <a:gdLst/>
              <a:ahLst/>
              <a:cxnLst/>
              <a:rect l="l" t="t" r="r" b="b"/>
              <a:pathLst>
                <a:path w="11374" h="9256" extrusionOk="0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1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333" name="Google Shape;333;p2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1"/>
          <p:cNvSpPr/>
          <p:nvPr/>
        </p:nvSpPr>
        <p:spPr>
          <a:xfrm rot="-6629057">
            <a:off x="6518038" y="-2078730"/>
            <a:ext cx="3973472" cy="3465921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1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337" name="Google Shape;337;p2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340" name="Google Shape;340;p21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1"/>
          <p:cNvSpPr/>
          <p:nvPr/>
        </p:nvSpPr>
        <p:spPr>
          <a:xfrm>
            <a:off x="8865955" y="42269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7941055" y="22566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7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>
            <a:spLocks noGrp="1"/>
          </p:cNvSpPr>
          <p:nvPr>
            <p:ph type="ctrTitle"/>
          </p:nvPr>
        </p:nvSpPr>
        <p:spPr>
          <a:xfrm>
            <a:off x="836347" y="151645"/>
            <a:ext cx="7471306" cy="16175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G Red Hands" panose="02000505000000020004" pitchFamily="2" charset="0"/>
              </a:rPr>
              <a:t>Ahaar</a:t>
            </a:r>
            <a:endParaRPr dirty="0">
              <a:latin typeface="KG Red Hands" panose="02000505000000020004" pitchFamily="2" charset="0"/>
            </a:endParaRPr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1"/>
          </p:nvPr>
        </p:nvSpPr>
        <p:spPr>
          <a:xfrm>
            <a:off x="914419" y="1776932"/>
            <a:ext cx="3285882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Know Your Plate, Shape Your Health</a:t>
            </a:r>
            <a:endParaRPr i="1" dirty="0"/>
          </a:p>
        </p:txBody>
      </p:sp>
      <p:cxnSp>
        <p:nvCxnSpPr>
          <p:cNvPr id="469" name="Google Shape;469;p30"/>
          <p:cNvCxnSpPr>
            <a:cxnSpLocks/>
          </p:cNvCxnSpPr>
          <p:nvPr/>
        </p:nvCxnSpPr>
        <p:spPr>
          <a:xfrm>
            <a:off x="966450" y="1769204"/>
            <a:ext cx="279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0" name="Google Shape;470;p30"/>
          <p:cNvGrpSpPr/>
          <p:nvPr/>
        </p:nvGrpSpPr>
        <p:grpSpPr>
          <a:xfrm rot="-2859763">
            <a:off x="3170454" y="3921314"/>
            <a:ext cx="335282" cy="209311"/>
            <a:chOff x="5041635" y="3575776"/>
            <a:chExt cx="335278" cy="209309"/>
          </a:xfrm>
        </p:grpSpPr>
        <p:sp>
          <p:nvSpPr>
            <p:cNvPr id="471" name="Google Shape;471;p30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0"/>
          <p:cNvGrpSpPr/>
          <p:nvPr/>
        </p:nvGrpSpPr>
        <p:grpSpPr>
          <a:xfrm rot="9764795">
            <a:off x="3321485" y="4367614"/>
            <a:ext cx="523946" cy="327118"/>
            <a:chOff x="5041635" y="3575776"/>
            <a:chExt cx="335278" cy="209309"/>
          </a:xfrm>
        </p:grpSpPr>
        <p:sp>
          <p:nvSpPr>
            <p:cNvPr id="474" name="Google Shape;474;p30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30"/>
          <p:cNvSpPr/>
          <p:nvPr/>
        </p:nvSpPr>
        <p:spPr>
          <a:xfrm>
            <a:off x="3976255" y="3868044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0"/>
          <p:cNvSpPr/>
          <p:nvPr/>
        </p:nvSpPr>
        <p:spPr>
          <a:xfrm rot="3636711">
            <a:off x="683595" y="40300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003E4-69F2-0D9E-BEE6-7D2B048F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85" y="2095960"/>
            <a:ext cx="3047540" cy="3047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F634309-7823-BB79-891B-6CBBC7CCA4E7}"/>
              </a:ext>
            </a:extLst>
          </p:cNvPr>
          <p:cNvSpPr/>
          <p:nvPr/>
        </p:nvSpPr>
        <p:spPr>
          <a:xfrm>
            <a:off x="6553212" y="3127300"/>
            <a:ext cx="2479275" cy="1873406"/>
          </a:xfrm>
          <a:prstGeom prst="ellipse">
            <a:avLst/>
          </a:prstGeom>
          <a:solidFill>
            <a:srgbClr val="F5F1C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BD108-57D2-B5FC-7B4D-44DDC216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35" y="681194"/>
            <a:ext cx="4294800" cy="572700"/>
          </a:xfrm>
        </p:spPr>
        <p:txBody>
          <a:bodyPr/>
          <a:lstStyle/>
          <a:p>
            <a:r>
              <a:rPr lang="en-IN" dirty="0"/>
              <a:t>What’s The Problem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F2F02-8683-F6B3-AB13-F89D93D48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4" y="1234500"/>
            <a:ext cx="8319263" cy="2846846"/>
          </a:xfrm>
        </p:spPr>
        <p:txBody>
          <a:bodyPr/>
          <a:lstStyle/>
          <a:p>
            <a:pPr marL="152400" indent="0">
              <a:buNone/>
            </a:pPr>
            <a:r>
              <a:rPr lang="en-US" sz="1400" dirty="0"/>
              <a:t>In India, lifestyle diseases like diabetes, obesity, and heart disease are becoming increasingly common. Around 8-10% of Indians suffer from diabetes, and 40% are overweight. These numbers aren’t just statistics—they represent people in our communities. </a:t>
            </a:r>
            <a:r>
              <a:rPr lang="en-US" sz="1400" b="1" dirty="0"/>
              <a:t>Ahaar</a:t>
            </a:r>
            <a:r>
              <a:rPr lang="en-US" sz="1400" dirty="0"/>
              <a:t> is here to help individuals take control of their health by understanding the nutritional content of their meals.</a:t>
            </a:r>
          </a:p>
          <a:p>
            <a:pPr marL="152400" indent="0">
              <a:buNone/>
            </a:pPr>
            <a:endParaRPr lang="en-US" sz="1400" dirty="0"/>
          </a:p>
          <a:p>
            <a:pPr marL="152400" indent="0">
              <a:buNone/>
            </a:pPr>
            <a:r>
              <a:rPr lang="en-US" sz="1400" b="1" dirty="0"/>
              <a:t>Ahaar</a:t>
            </a:r>
            <a:r>
              <a:rPr lang="en-US" sz="1400" dirty="0"/>
              <a:t> is an easy-to-use app that allows users to take a photo of their meal and instantly get detailed information about its nutritional value—proteins, carbs, fats, vitamins, and more. </a:t>
            </a:r>
          </a:p>
          <a:p>
            <a:pPr marL="152400" indent="0">
              <a:buNone/>
            </a:pPr>
            <a:r>
              <a:rPr lang="en-US" sz="1400" dirty="0"/>
              <a:t>It’s not just about counting calories; it’s about empowering users to make </a:t>
            </a:r>
          </a:p>
          <a:p>
            <a:pPr marL="152400" indent="0">
              <a:buNone/>
            </a:pPr>
            <a:r>
              <a:rPr lang="en-US" sz="1400" dirty="0"/>
              <a:t>healthier food choices every day.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2F23-D857-05BA-325D-53484EA2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67" y="2725605"/>
            <a:ext cx="2271120" cy="24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9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3"/>
          <p:cNvSpPr/>
          <p:nvPr/>
        </p:nvSpPr>
        <p:spPr>
          <a:xfrm rot="-2700000">
            <a:off x="4605572" y="948088"/>
            <a:ext cx="4432571" cy="3866377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3"/>
          <p:cNvSpPr txBox="1">
            <a:spLocks noGrp="1"/>
          </p:cNvSpPr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Ahaar ?</a:t>
            </a:r>
            <a:endParaRPr dirty="0"/>
          </a:p>
        </p:txBody>
      </p:sp>
      <p:sp>
        <p:nvSpPr>
          <p:cNvPr id="940" name="Google Shape;940;p33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Ahaar is an intelligent Android application designed to enhance nutrition tracking by detecting foods in real-time, analyzing nutritional values, and helping users maintain a balanced diet. Powered by machine learning, Ahaar identifies food items on a plate, tracks nutritional intake (calories, fats, proteins, etc.) daily, weekly, and monthly, and provides personalized diet recommendations to meet individual health goals.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0BEDB88-49B1-F661-7238-BAF4E66B656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5" b="25"/>
          <a:stretch>
            <a:fillRect/>
          </a:stretch>
        </p:blipFill>
        <p:spPr>
          <a:xfrm>
            <a:off x="5544414" y="1031813"/>
            <a:ext cx="3160712" cy="3159125"/>
          </a:xfrm>
        </p:spPr>
      </p:pic>
      <p:grpSp>
        <p:nvGrpSpPr>
          <p:cNvPr id="942" name="Google Shape;942;p33"/>
          <p:cNvGrpSpPr/>
          <p:nvPr/>
        </p:nvGrpSpPr>
        <p:grpSpPr>
          <a:xfrm>
            <a:off x="7632350" y="2975734"/>
            <a:ext cx="1845563" cy="2020322"/>
            <a:chOff x="7082810" y="2707346"/>
            <a:chExt cx="2142018" cy="2344850"/>
          </a:xfrm>
        </p:grpSpPr>
        <p:sp>
          <p:nvSpPr>
            <p:cNvPr id="943" name="Google Shape;943;p33"/>
            <p:cNvSpPr/>
            <p:nvPr/>
          </p:nvSpPr>
          <p:spPr>
            <a:xfrm rot="8100000">
              <a:off x="7824492" y="3101350"/>
              <a:ext cx="701168" cy="709293"/>
            </a:xfrm>
            <a:custGeom>
              <a:avLst/>
              <a:gdLst/>
              <a:ahLst/>
              <a:cxnLst/>
              <a:rect l="l" t="t" r="r" b="b"/>
              <a:pathLst>
                <a:path w="28047" h="28372" extrusionOk="0">
                  <a:moveTo>
                    <a:pt x="8680" y="0"/>
                  </a:moveTo>
                  <a:lnTo>
                    <a:pt x="0" y="2387"/>
                  </a:lnTo>
                  <a:cubicBezTo>
                    <a:pt x="10823" y="13752"/>
                    <a:pt x="20750" y="25008"/>
                    <a:pt x="20750" y="25008"/>
                  </a:cubicBezTo>
                  <a:cubicBezTo>
                    <a:pt x="23056" y="26392"/>
                    <a:pt x="26663" y="28372"/>
                    <a:pt x="26663" y="28372"/>
                  </a:cubicBezTo>
                  <a:lnTo>
                    <a:pt x="28046" y="23679"/>
                  </a:lnTo>
                  <a:lnTo>
                    <a:pt x="86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 rot="8100000">
              <a:off x="7641482" y="2887681"/>
              <a:ext cx="156673" cy="313372"/>
            </a:xfrm>
            <a:custGeom>
              <a:avLst/>
              <a:gdLst/>
              <a:ahLst/>
              <a:cxnLst/>
              <a:rect l="l" t="t" r="r" b="b"/>
              <a:pathLst>
                <a:path w="6267" h="12535" extrusionOk="0">
                  <a:moveTo>
                    <a:pt x="5161" y="0"/>
                  </a:moveTo>
                  <a:cubicBezTo>
                    <a:pt x="5020" y="0"/>
                    <a:pt x="4769" y="250"/>
                    <a:pt x="4666" y="328"/>
                  </a:cubicBezTo>
                  <a:cubicBezTo>
                    <a:pt x="3961" y="952"/>
                    <a:pt x="3310" y="1630"/>
                    <a:pt x="2740" y="2335"/>
                  </a:cubicBezTo>
                  <a:cubicBezTo>
                    <a:pt x="1574" y="3800"/>
                    <a:pt x="733" y="5481"/>
                    <a:pt x="272" y="7299"/>
                  </a:cubicBezTo>
                  <a:cubicBezTo>
                    <a:pt x="218" y="7516"/>
                    <a:pt x="163" y="7733"/>
                    <a:pt x="190" y="7977"/>
                  </a:cubicBezTo>
                  <a:cubicBezTo>
                    <a:pt x="218" y="8194"/>
                    <a:pt x="353" y="8438"/>
                    <a:pt x="570" y="8519"/>
                  </a:cubicBezTo>
                  <a:cubicBezTo>
                    <a:pt x="619" y="8533"/>
                    <a:pt x="672" y="8540"/>
                    <a:pt x="726" y="8540"/>
                  </a:cubicBezTo>
                  <a:cubicBezTo>
                    <a:pt x="881" y="8540"/>
                    <a:pt x="1046" y="8484"/>
                    <a:pt x="1167" y="8383"/>
                  </a:cubicBezTo>
                  <a:cubicBezTo>
                    <a:pt x="1214" y="8350"/>
                    <a:pt x="1254" y="8313"/>
                    <a:pt x="1290" y="8274"/>
                  </a:cubicBezTo>
                  <a:lnTo>
                    <a:pt x="1290" y="8274"/>
                  </a:lnTo>
                  <a:cubicBezTo>
                    <a:pt x="772" y="9135"/>
                    <a:pt x="394" y="10055"/>
                    <a:pt x="136" y="11014"/>
                  </a:cubicBezTo>
                  <a:cubicBezTo>
                    <a:pt x="55" y="11286"/>
                    <a:pt x="1" y="11530"/>
                    <a:pt x="28" y="11801"/>
                  </a:cubicBezTo>
                  <a:cubicBezTo>
                    <a:pt x="28" y="12045"/>
                    <a:pt x="163" y="12316"/>
                    <a:pt x="407" y="12452"/>
                  </a:cubicBezTo>
                  <a:cubicBezTo>
                    <a:pt x="491" y="12512"/>
                    <a:pt x="590" y="12535"/>
                    <a:pt x="696" y="12535"/>
                  </a:cubicBezTo>
                  <a:cubicBezTo>
                    <a:pt x="831" y="12535"/>
                    <a:pt x="976" y="12498"/>
                    <a:pt x="1113" y="12452"/>
                  </a:cubicBezTo>
                  <a:cubicBezTo>
                    <a:pt x="1303" y="12344"/>
                    <a:pt x="1520" y="12181"/>
                    <a:pt x="1682" y="11991"/>
                  </a:cubicBezTo>
                  <a:cubicBezTo>
                    <a:pt x="2519" y="11131"/>
                    <a:pt x="3117" y="10012"/>
                    <a:pt x="3407" y="8804"/>
                  </a:cubicBezTo>
                  <a:lnTo>
                    <a:pt x="3407" y="8804"/>
                  </a:lnTo>
                  <a:cubicBezTo>
                    <a:pt x="3330" y="9351"/>
                    <a:pt x="3332" y="9891"/>
                    <a:pt x="3391" y="10445"/>
                  </a:cubicBezTo>
                  <a:cubicBezTo>
                    <a:pt x="3418" y="10743"/>
                    <a:pt x="3472" y="11042"/>
                    <a:pt x="3689" y="11231"/>
                  </a:cubicBezTo>
                  <a:cubicBezTo>
                    <a:pt x="3799" y="11317"/>
                    <a:pt x="3931" y="11358"/>
                    <a:pt x="4068" y="11358"/>
                  </a:cubicBezTo>
                  <a:cubicBezTo>
                    <a:pt x="4235" y="11358"/>
                    <a:pt x="4408" y="11297"/>
                    <a:pt x="4557" y="11177"/>
                  </a:cubicBezTo>
                  <a:cubicBezTo>
                    <a:pt x="4829" y="10987"/>
                    <a:pt x="5019" y="10689"/>
                    <a:pt x="5154" y="10418"/>
                  </a:cubicBezTo>
                  <a:cubicBezTo>
                    <a:pt x="5914" y="8817"/>
                    <a:pt x="6266" y="7027"/>
                    <a:pt x="6239" y="5210"/>
                  </a:cubicBezTo>
                  <a:cubicBezTo>
                    <a:pt x="6185" y="4125"/>
                    <a:pt x="6049" y="3040"/>
                    <a:pt x="5859" y="1955"/>
                  </a:cubicBezTo>
                  <a:lnTo>
                    <a:pt x="5453" y="545"/>
                  </a:lnTo>
                  <a:cubicBezTo>
                    <a:pt x="5425" y="409"/>
                    <a:pt x="5344" y="29"/>
                    <a:pt x="5181" y="2"/>
                  </a:cubicBezTo>
                  <a:cubicBezTo>
                    <a:pt x="5175" y="1"/>
                    <a:pt x="5168" y="0"/>
                    <a:pt x="5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 rot="8100000">
              <a:off x="7684012" y="2942548"/>
              <a:ext cx="80699" cy="220398"/>
            </a:xfrm>
            <a:custGeom>
              <a:avLst/>
              <a:gdLst/>
              <a:ahLst/>
              <a:cxnLst/>
              <a:rect l="l" t="t" r="r" b="b"/>
              <a:pathLst>
                <a:path w="3228" h="8816" fill="none" extrusionOk="0">
                  <a:moveTo>
                    <a:pt x="0" y="8815"/>
                  </a:moveTo>
                  <a:cubicBezTo>
                    <a:pt x="1194" y="5940"/>
                    <a:pt x="2306" y="2984"/>
                    <a:pt x="3228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 rot="8100000">
              <a:off x="7707246" y="2999432"/>
              <a:ext cx="95624" cy="143099"/>
            </a:xfrm>
            <a:custGeom>
              <a:avLst/>
              <a:gdLst/>
              <a:ahLst/>
              <a:cxnLst/>
              <a:rect l="l" t="t" r="r" b="b"/>
              <a:pathLst>
                <a:path w="3825" h="5724" fill="none" extrusionOk="0">
                  <a:moveTo>
                    <a:pt x="0" y="5724"/>
                  </a:moveTo>
                  <a:cubicBezTo>
                    <a:pt x="1275" y="3825"/>
                    <a:pt x="2550" y="1899"/>
                    <a:pt x="3825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 rot="8100000">
              <a:off x="7681568" y="2992610"/>
              <a:ext cx="31900" cy="179723"/>
            </a:xfrm>
            <a:custGeom>
              <a:avLst/>
              <a:gdLst/>
              <a:ahLst/>
              <a:cxnLst/>
              <a:rect l="l" t="t" r="r" b="b"/>
              <a:pathLst>
                <a:path w="1276" h="7189" fill="none" extrusionOk="0">
                  <a:moveTo>
                    <a:pt x="1" y="7188"/>
                  </a:moveTo>
                  <a:cubicBezTo>
                    <a:pt x="679" y="4856"/>
                    <a:pt x="1086" y="2442"/>
                    <a:pt x="1276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 rot="8100000">
              <a:off x="7626440" y="2992289"/>
              <a:ext cx="108499" cy="258923"/>
            </a:xfrm>
            <a:custGeom>
              <a:avLst/>
              <a:gdLst/>
              <a:ahLst/>
              <a:cxnLst/>
              <a:rect l="l" t="t" r="r" b="b"/>
              <a:pathLst>
                <a:path w="4340" h="10357" extrusionOk="0">
                  <a:moveTo>
                    <a:pt x="1296" y="0"/>
                  </a:moveTo>
                  <a:cubicBezTo>
                    <a:pt x="1035" y="0"/>
                    <a:pt x="965" y="579"/>
                    <a:pt x="895" y="836"/>
                  </a:cubicBezTo>
                  <a:cubicBezTo>
                    <a:pt x="570" y="1704"/>
                    <a:pt x="380" y="2626"/>
                    <a:pt x="244" y="3548"/>
                  </a:cubicBezTo>
                  <a:cubicBezTo>
                    <a:pt x="81" y="4525"/>
                    <a:pt x="0" y="5583"/>
                    <a:pt x="27" y="6641"/>
                  </a:cubicBezTo>
                  <a:cubicBezTo>
                    <a:pt x="27" y="6912"/>
                    <a:pt x="109" y="7237"/>
                    <a:pt x="353" y="7373"/>
                  </a:cubicBezTo>
                  <a:cubicBezTo>
                    <a:pt x="429" y="7426"/>
                    <a:pt x="512" y="7450"/>
                    <a:pt x="594" y="7450"/>
                  </a:cubicBezTo>
                  <a:cubicBezTo>
                    <a:pt x="805" y="7450"/>
                    <a:pt x="1015" y="7297"/>
                    <a:pt x="1112" y="7102"/>
                  </a:cubicBezTo>
                  <a:cubicBezTo>
                    <a:pt x="1302" y="6830"/>
                    <a:pt x="1302" y="6505"/>
                    <a:pt x="1302" y="6207"/>
                  </a:cubicBezTo>
                  <a:cubicBezTo>
                    <a:pt x="1329" y="7454"/>
                    <a:pt x="1655" y="8702"/>
                    <a:pt x="2278" y="9787"/>
                  </a:cubicBezTo>
                  <a:cubicBezTo>
                    <a:pt x="2414" y="10058"/>
                    <a:pt x="2658" y="10357"/>
                    <a:pt x="2957" y="10357"/>
                  </a:cubicBezTo>
                  <a:cubicBezTo>
                    <a:pt x="3255" y="10357"/>
                    <a:pt x="3499" y="10085"/>
                    <a:pt x="3635" y="9814"/>
                  </a:cubicBezTo>
                  <a:cubicBezTo>
                    <a:pt x="4340" y="8566"/>
                    <a:pt x="4313" y="6993"/>
                    <a:pt x="4042" y="5610"/>
                  </a:cubicBezTo>
                  <a:cubicBezTo>
                    <a:pt x="3689" y="3982"/>
                    <a:pt x="3065" y="2436"/>
                    <a:pt x="2170" y="1080"/>
                  </a:cubicBezTo>
                  <a:cubicBezTo>
                    <a:pt x="1980" y="755"/>
                    <a:pt x="1736" y="266"/>
                    <a:pt x="1438" y="49"/>
                  </a:cubicBezTo>
                  <a:cubicBezTo>
                    <a:pt x="1385" y="16"/>
                    <a:pt x="1338" y="0"/>
                    <a:pt x="1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 rot="8100000">
              <a:off x="7661734" y="3067964"/>
              <a:ext cx="41375" cy="146499"/>
            </a:xfrm>
            <a:custGeom>
              <a:avLst/>
              <a:gdLst/>
              <a:ahLst/>
              <a:cxnLst/>
              <a:rect l="l" t="t" r="r" b="b"/>
              <a:pathLst>
                <a:path w="1655" h="5860" fill="none" extrusionOk="0">
                  <a:moveTo>
                    <a:pt x="0" y="1"/>
                  </a:moveTo>
                  <a:cubicBezTo>
                    <a:pt x="543" y="1981"/>
                    <a:pt x="1085" y="3907"/>
                    <a:pt x="1655" y="586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 rot="8100000">
              <a:off x="7717710" y="3064347"/>
              <a:ext cx="14275" cy="125449"/>
            </a:xfrm>
            <a:custGeom>
              <a:avLst/>
              <a:gdLst/>
              <a:ahLst/>
              <a:cxnLst/>
              <a:rect l="l" t="t" r="r" b="b"/>
              <a:pathLst>
                <a:path w="571" h="5018" fill="none" extrusionOk="0">
                  <a:moveTo>
                    <a:pt x="1" y="5018"/>
                  </a:moveTo>
                  <a:cubicBezTo>
                    <a:pt x="191" y="3363"/>
                    <a:pt x="380" y="1682"/>
                    <a:pt x="57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 rot="8100000">
              <a:off x="7722912" y="2977261"/>
              <a:ext cx="192473" cy="155674"/>
            </a:xfrm>
            <a:custGeom>
              <a:avLst/>
              <a:gdLst/>
              <a:ahLst/>
              <a:cxnLst/>
              <a:rect l="l" t="t" r="r" b="b"/>
              <a:pathLst>
                <a:path w="7699" h="6227" extrusionOk="0">
                  <a:moveTo>
                    <a:pt x="6900" y="0"/>
                  </a:moveTo>
                  <a:cubicBezTo>
                    <a:pt x="6422" y="0"/>
                    <a:pt x="5745" y="382"/>
                    <a:pt x="5420" y="504"/>
                  </a:cubicBezTo>
                  <a:cubicBezTo>
                    <a:pt x="3955" y="1046"/>
                    <a:pt x="2490" y="1643"/>
                    <a:pt x="1188" y="2457"/>
                  </a:cubicBezTo>
                  <a:cubicBezTo>
                    <a:pt x="863" y="2674"/>
                    <a:pt x="537" y="2918"/>
                    <a:pt x="402" y="3270"/>
                  </a:cubicBezTo>
                  <a:cubicBezTo>
                    <a:pt x="293" y="3514"/>
                    <a:pt x="320" y="3786"/>
                    <a:pt x="537" y="3948"/>
                  </a:cubicBezTo>
                  <a:cubicBezTo>
                    <a:pt x="651" y="4052"/>
                    <a:pt x="792" y="4092"/>
                    <a:pt x="941" y="4092"/>
                  </a:cubicBezTo>
                  <a:cubicBezTo>
                    <a:pt x="1184" y="4092"/>
                    <a:pt x="1448" y="3985"/>
                    <a:pt x="1649" y="3867"/>
                  </a:cubicBezTo>
                  <a:lnTo>
                    <a:pt x="1649" y="3867"/>
                  </a:lnTo>
                  <a:cubicBezTo>
                    <a:pt x="1107" y="4220"/>
                    <a:pt x="646" y="4735"/>
                    <a:pt x="266" y="5277"/>
                  </a:cubicBezTo>
                  <a:cubicBezTo>
                    <a:pt x="1" y="5687"/>
                    <a:pt x="336" y="6226"/>
                    <a:pt x="795" y="6226"/>
                  </a:cubicBezTo>
                  <a:cubicBezTo>
                    <a:pt x="852" y="6226"/>
                    <a:pt x="911" y="6218"/>
                    <a:pt x="971" y="6200"/>
                  </a:cubicBezTo>
                  <a:cubicBezTo>
                    <a:pt x="1921" y="5901"/>
                    <a:pt x="2762" y="5277"/>
                    <a:pt x="3304" y="4437"/>
                  </a:cubicBezTo>
                  <a:lnTo>
                    <a:pt x="3304" y="4437"/>
                  </a:lnTo>
                  <a:lnTo>
                    <a:pt x="3250" y="4952"/>
                  </a:lnTo>
                  <a:cubicBezTo>
                    <a:pt x="3185" y="5321"/>
                    <a:pt x="3502" y="5639"/>
                    <a:pt x="3854" y="5639"/>
                  </a:cubicBezTo>
                  <a:cubicBezTo>
                    <a:pt x="3942" y="5639"/>
                    <a:pt x="4031" y="5619"/>
                    <a:pt x="4118" y="5576"/>
                  </a:cubicBezTo>
                  <a:cubicBezTo>
                    <a:pt x="4253" y="5549"/>
                    <a:pt x="4362" y="5494"/>
                    <a:pt x="4470" y="5413"/>
                  </a:cubicBezTo>
                  <a:cubicBezTo>
                    <a:pt x="4877" y="5169"/>
                    <a:pt x="5176" y="4844"/>
                    <a:pt x="5447" y="4464"/>
                  </a:cubicBezTo>
                  <a:cubicBezTo>
                    <a:pt x="6016" y="3759"/>
                    <a:pt x="6477" y="2972"/>
                    <a:pt x="6830" y="2158"/>
                  </a:cubicBezTo>
                  <a:cubicBezTo>
                    <a:pt x="7047" y="1724"/>
                    <a:pt x="7698" y="612"/>
                    <a:pt x="7291" y="151"/>
                  </a:cubicBezTo>
                  <a:cubicBezTo>
                    <a:pt x="7196" y="43"/>
                    <a:pt x="7059" y="0"/>
                    <a:pt x="6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 rot="8100000">
              <a:off x="7766952" y="3065969"/>
              <a:ext cx="64424" cy="84799"/>
            </a:xfrm>
            <a:custGeom>
              <a:avLst/>
              <a:gdLst/>
              <a:ahLst/>
              <a:cxnLst/>
              <a:rect l="l" t="t" r="r" b="b"/>
              <a:pathLst>
                <a:path w="2577" h="3392" fill="none" extrusionOk="0">
                  <a:moveTo>
                    <a:pt x="2577" y="1"/>
                  </a:moveTo>
                  <a:cubicBezTo>
                    <a:pt x="1790" y="1167"/>
                    <a:pt x="949" y="2333"/>
                    <a:pt x="0" y="339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 rot="8100000">
              <a:off x="7754882" y="3013957"/>
              <a:ext cx="125474" cy="112599"/>
            </a:xfrm>
            <a:custGeom>
              <a:avLst/>
              <a:gdLst/>
              <a:ahLst/>
              <a:cxnLst/>
              <a:rect l="l" t="t" r="r" b="b"/>
              <a:pathLst>
                <a:path w="5019" h="4504" fill="none" extrusionOk="0">
                  <a:moveTo>
                    <a:pt x="5018" y="1"/>
                  </a:moveTo>
                  <a:cubicBezTo>
                    <a:pt x="3445" y="1574"/>
                    <a:pt x="1763" y="3120"/>
                    <a:pt x="0" y="4503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 rot="8100000">
              <a:off x="7776236" y="3047662"/>
              <a:ext cx="122099" cy="73949"/>
            </a:xfrm>
            <a:custGeom>
              <a:avLst/>
              <a:gdLst/>
              <a:ahLst/>
              <a:cxnLst/>
              <a:rect l="l" t="t" r="r" b="b"/>
              <a:pathLst>
                <a:path w="4884" h="2958" fill="none" extrusionOk="0">
                  <a:moveTo>
                    <a:pt x="4883" y="1"/>
                  </a:moveTo>
                  <a:cubicBezTo>
                    <a:pt x="3337" y="1167"/>
                    <a:pt x="1682" y="2143"/>
                    <a:pt x="1" y="2957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 rot="8100000">
              <a:off x="7785113" y="3123972"/>
              <a:ext cx="251598" cy="474245"/>
            </a:xfrm>
            <a:custGeom>
              <a:avLst/>
              <a:gdLst/>
              <a:ahLst/>
              <a:cxnLst/>
              <a:rect l="l" t="t" r="r" b="b"/>
              <a:pathLst>
                <a:path w="10064" h="18970" extrusionOk="0">
                  <a:moveTo>
                    <a:pt x="8525" y="1"/>
                  </a:moveTo>
                  <a:cubicBezTo>
                    <a:pt x="7718" y="1"/>
                    <a:pt x="7084" y="720"/>
                    <a:pt x="6646" y="1390"/>
                  </a:cubicBezTo>
                  <a:cubicBezTo>
                    <a:pt x="4503" y="4564"/>
                    <a:pt x="2685" y="7981"/>
                    <a:pt x="1275" y="11507"/>
                  </a:cubicBezTo>
                  <a:cubicBezTo>
                    <a:pt x="570" y="13271"/>
                    <a:pt x="0" y="15278"/>
                    <a:pt x="814" y="16959"/>
                  </a:cubicBezTo>
                  <a:cubicBezTo>
                    <a:pt x="1356" y="18044"/>
                    <a:pt x="2441" y="18804"/>
                    <a:pt x="3635" y="18939"/>
                  </a:cubicBezTo>
                  <a:cubicBezTo>
                    <a:pt x="3812" y="18960"/>
                    <a:pt x="3982" y="18970"/>
                    <a:pt x="4143" y="18970"/>
                  </a:cubicBezTo>
                  <a:cubicBezTo>
                    <a:pt x="7194" y="18970"/>
                    <a:pt x="7518" y="15448"/>
                    <a:pt x="8110" y="13026"/>
                  </a:cubicBezTo>
                  <a:cubicBezTo>
                    <a:pt x="8924" y="9772"/>
                    <a:pt x="9521" y="6435"/>
                    <a:pt x="9928" y="3072"/>
                  </a:cubicBezTo>
                  <a:cubicBezTo>
                    <a:pt x="10009" y="2448"/>
                    <a:pt x="10063" y="1824"/>
                    <a:pt x="9900" y="1228"/>
                  </a:cubicBezTo>
                  <a:cubicBezTo>
                    <a:pt x="9738" y="658"/>
                    <a:pt x="9249" y="88"/>
                    <a:pt x="8653" y="7"/>
                  </a:cubicBezTo>
                  <a:cubicBezTo>
                    <a:pt x="8610" y="3"/>
                    <a:pt x="8567" y="1"/>
                    <a:pt x="8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 rot="8100000">
              <a:off x="7764528" y="3274131"/>
              <a:ext cx="20375" cy="4100"/>
            </a:xfrm>
            <a:custGeom>
              <a:avLst/>
              <a:gdLst/>
              <a:ahLst/>
              <a:cxnLst/>
              <a:rect l="l" t="t" r="r" b="b"/>
              <a:pathLst>
                <a:path w="815" h="164" fill="none" extrusionOk="0">
                  <a:moveTo>
                    <a:pt x="815" y="82"/>
                  </a:moveTo>
                  <a:cubicBezTo>
                    <a:pt x="543" y="163"/>
                    <a:pt x="272" y="136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 rot="8100000">
              <a:off x="7795911" y="3222407"/>
              <a:ext cx="82749" cy="33250"/>
            </a:xfrm>
            <a:custGeom>
              <a:avLst/>
              <a:gdLst/>
              <a:ahLst/>
              <a:cxnLst/>
              <a:rect l="l" t="t" r="r" b="b"/>
              <a:pathLst>
                <a:path w="3310" h="1330" fill="none" extrusionOk="0">
                  <a:moveTo>
                    <a:pt x="3309" y="1330"/>
                  </a:moveTo>
                  <a:cubicBezTo>
                    <a:pt x="2116" y="1167"/>
                    <a:pt x="977" y="679"/>
                    <a:pt x="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 rot="8100000">
              <a:off x="7768916" y="3201984"/>
              <a:ext cx="73949" cy="23750"/>
            </a:xfrm>
            <a:custGeom>
              <a:avLst/>
              <a:gdLst/>
              <a:ahLst/>
              <a:cxnLst/>
              <a:rect l="l" t="t" r="r" b="b"/>
              <a:pathLst>
                <a:path w="2958" h="950" fill="none" extrusionOk="0">
                  <a:moveTo>
                    <a:pt x="2957" y="787"/>
                  </a:moveTo>
                  <a:cubicBezTo>
                    <a:pt x="1954" y="950"/>
                    <a:pt x="815" y="652"/>
                    <a:pt x="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 rot="8100000">
              <a:off x="7858424" y="3183286"/>
              <a:ext cx="17650" cy="12250"/>
            </a:xfrm>
            <a:custGeom>
              <a:avLst/>
              <a:gdLst/>
              <a:ahLst/>
              <a:cxnLst/>
              <a:rect l="l" t="t" r="r" b="b"/>
              <a:pathLst>
                <a:path w="706" h="490" fill="none" extrusionOk="0">
                  <a:moveTo>
                    <a:pt x="705" y="489"/>
                  </a:moveTo>
                  <a:cubicBezTo>
                    <a:pt x="461" y="326"/>
                    <a:pt x="217" y="191"/>
                    <a:pt x="0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 rot="8100000">
              <a:off x="7795686" y="3288780"/>
              <a:ext cx="43425" cy="12225"/>
            </a:xfrm>
            <a:custGeom>
              <a:avLst/>
              <a:gdLst/>
              <a:ahLst/>
              <a:cxnLst/>
              <a:rect l="l" t="t" r="r" b="b"/>
              <a:pathLst>
                <a:path w="1737" h="489" fill="none" extrusionOk="0">
                  <a:moveTo>
                    <a:pt x="1737" y="489"/>
                  </a:moveTo>
                  <a:cubicBezTo>
                    <a:pt x="1140" y="435"/>
                    <a:pt x="543" y="272"/>
                    <a:pt x="1" y="1"/>
                  </a:cubicBezTo>
                </a:path>
              </a:pathLst>
            </a:custGeom>
            <a:solidFill>
              <a:schemeClr val="dk1"/>
            </a:solidFill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 rot="8100000">
              <a:off x="7862301" y="3246119"/>
              <a:ext cx="50200" cy="28500"/>
            </a:xfrm>
            <a:custGeom>
              <a:avLst/>
              <a:gdLst/>
              <a:ahLst/>
              <a:cxnLst/>
              <a:rect l="l" t="t" r="r" b="b"/>
              <a:pathLst>
                <a:path w="2008" h="1140" fill="none" extrusionOk="0">
                  <a:moveTo>
                    <a:pt x="2008" y="1140"/>
                  </a:moveTo>
                  <a:cubicBezTo>
                    <a:pt x="1248" y="977"/>
                    <a:pt x="516" y="570"/>
                    <a:pt x="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 rot="8100000">
              <a:off x="7810264" y="3339483"/>
              <a:ext cx="30550" cy="4775"/>
            </a:xfrm>
            <a:custGeom>
              <a:avLst/>
              <a:gdLst/>
              <a:ahLst/>
              <a:cxnLst/>
              <a:rect l="l" t="t" r="r" b="b"/>
              <a:pathLst>
                <a:path w="1222" h="191" fill="none" extrusionOk="0">
                  <a:moveTo>
                    <a:pt x="1221" y="55"/>
                  </a:moveTo>
                  <a:cubicBezTo>
                    <a:pt x="815" y="190"/>
                    <a:pt x="381" y="136"/>
                    <a:pt x="1" y="0"/>
                  </a:cubicBezTo>
                </a:path>
              </a:pathLst>
            </a:custGeom>
            <a:solidFill>
              <a:schemeClr val="dk1"/>
            </a:solidFill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 rot="8100000">
              <a:off x="7882069" y="3295242"/>
              <a:ext cx="54274" cy="23750"/>
            </a:xfrm>
            <a:custGeom>
              <a:avLst/>
              <a:gdLst/>
              <a:ahLst/>
              <a:cxnLst/>
              <a:rect l="l" t="t" r="r" b="b"/>
              <a:pathLst>
                <a:path w="2171" h="950" fill="none" extrusionOk="0">
                  <a:moveTo>
                    <a:pt x="2170" y="950"/>
                  </a:moveTo>
                  <a:cubicBezTo>
                    <a:pt x="1492" y="787"/>
                    <a:pt x="814" y="543"/>
                    <a:pt x="217" y="217"/>
                  </a:cubicBezTo>
                  <a:lnTo>
                    <a:pt x="0" y="0"/>
                  </a:ln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 rot="8100000">
              <a:off x="7862655" y="3289188"/>
              <a:ext cx="23100" cy="6125"/>
            </a:xfrm>
            <a:custGeom>
              <a:avLst/>
              <a:gdLst/>
              <a:ahLst/>
              <a:cxnLst/>
              <a:rect l="l" t="t" r="r" b="b"/>
              <a:pathLst>
                <a:path w="924" h="245" fill="none" extrusionOk="0">
                  <a:moveTo>
                    <a:pt x="923" y="244"/>
                  </a:moveTo>
                  <a:cubicBezTo>
                    <a:pt x="598" y="244"/>
                    <a:pt x="272" y="190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 rot="8100000">
              <a:off x="7848546" y="3381193"/>
              <a:ext cx="27825" cy="4775"/>
            </a:xfrm>
            <a:custGeom>
              <a:avLst/>
              <a:gdLst/>
              <a:ahLst/>
              <a:cxnLst/>
              <a:rect l="l" t="t" r="r" b="b"/>
              <a:pathLst>
                <a:path w="1113" h="191" fill="none" extrusionOk="0">
                  <a:moveTo>
                    <a:pt x="1113" y="190"/>
                  </a:moveTo>
                  <a:cubicBezTo>
                    <a:pt x="733" y="190"/>
                    <a:pt x="326" y="136"/>
                    <a:pt x="1" y="0"/>
                  </a:cubicBezTo>
                </a:path>
              </a:pathLst>
            </a:custGeom>
            <a:solidFill>
              <a:schemeClr val="dk1"/>
            </a:solidFill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 rot="8100000">
              <a:off x="7898685" y="3338977"/>
              <a:ext cx="48850" cy="19700"/>
            </a:xfrm>
            <a:custGeom>
              <a:avLst/>
              <a:gdLst/>
              <a:ahLst/>
              <a:cxnLst/>
              <a:rect l="l" t="t" r="r" b="b"/>
              <a:pathLst>
                <a:path w="1954" h="788" fill="none" extrusionOk="0">
                  <a:moveTo>
                    <a:pt x="1953" y="787"/>
                  </a:moveTo>
                  <a:cubicBezTo>
                    <a:pt x="1275" y="651"/>
                    <a:pt x="597" y="380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 rot="8100000">
              <a:off x="7848541" y="3390764"/>
              <a:ext cx="94974" cy="23075"/>
            </a:xfrm>
            <a:custGeom>
              <a:avLst/>
              <a:gdLst/>
              <a:ahLst/>
              <a:cxnLst/>
              <a:rect l="l" t="t" r="r" b="b"/>
              <a:pathLst>
                <a:path w="3799" h="923" fill="none" extrusionOk="0">
                  <a:moveTo>
                    <a:pt x="3798" y="896"/>
                  </a:moveTo>
                  <a:cubicBezTo>
                    <a:pt x="2469" y="923"/>
                    <a:pt x="1167" y="625"/>
                    <a:pt x="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 rot="8100000">
              <a:off x="7951414" y="3369336"/>
              <a:ext cx="16275" cy="8850"/>
            </a:xfrm>
            <a:custGeom>
              <a:avLst/>
              <a:gdLst/>
              <a:ahLst/>
              <a:cxnLst/>
              <a:rect l="l" t="t" r="r" b="b"/>
              <a:pathLst>
                <a:path w="651" h="354" fill="none" extrusionOk="0">
                  <a:moveTo>
                    <a:pt x="651" y="353"/>
                  </a:moveTo>
                  <a:cubicBezTo>
                    <a:pt x="407" y="353"/>
                    <a:pt x="136" y="218"/>
                    <a:pt x="0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 rot="8100000">
              <a:off x="7906761" y="3419652"/>
              <a:ext cx="18325" cy="4100"/>
            </a:xfrm>
            <a:custGeom>
              <a:avLst/>
              <a:gdLst/>
              <a:ahLst/>
              <a:cxnLst/>
              <a:rect l="l" t="t" r="r" b="b"/>
              <a:pathLst>
                <a:path w="733" h="164" fill="none" extrusionOk="0">
                  <a:moveTo>
                    <a:pt x="733" y="136"/>
                  </a:moveTo>
                  <a:cubicBezTo>
                    <a:pt x="516" y="163"/>
                    <a:pt x="245" y="109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 rot="8100000">
              <a:off x="7947726" y="3392274"/>
              <a:ext cx="33250" cy="17650"/>
            </a:xfrm>
            <a:custGeom>
              <a:avLst/>
              <a:gdLst/>
              <a:ahLst/>
              <a:cxnLst/>
              <a:rect l="l" t="t" r="r" b="b"/>
              <a:pathLst>
                <a:path w="1330" h="706" fill="none" extrusionOk="0">
                  <a:moveTo>
                    <a:pt x="1329" y="706"/>
                  </a:moveTo>
                  <a:cubicBezTo>
                    <a:pt x="868" y="543"/>
                    <a:pt x="407" y="299"/>
                    <a:pt x="0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 rot="8100000">
              <a:off x="7894943" y="3436619"/>
              <a:ext cx="87499" cy="29175"/>
            </a:xfrm>
            <a:custGeom>
              <a:avLst/>
              <a:gdLst/>
              <a:ahLst/>
              <a:cxnLst/>
              <a:rect l="l" t="t" r="r" b="b"/>
              <a:pathLst>
                <a:path w="3500" h="1167" fill="none" extrusionOk="0">
                  <a:moveTo>
                    <a:pt x="3499" y="1167"/>
                  </a:moveTo>
                  <a:cubicBezTo>
                    <a:pt x="2279" y="1031"/>
                    <a:pt x="1085" y="624"/>
                    <a:pt x="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 rot="8100000">
              <a:off x="7926582" y="3475727"/>
              <a:ext cx="71224" cy="30525"/>
            </a:xfrm>
            <a:custGeom>
              <a:avLst/>
              <a:gdLst/>
              <a:ahLst/>
              <a:cxnLst/>
              <a:rect l="l" t="t" r="r" b="b"/>
              <a:pathLst>
                <a:path w="2849" h="1221" fill="none" extrusionOk="0">
                  <a:moveTo>
                    <a:pt x="2849" y="1221"/>
                  </a:moveTo>
                  <a:cubicBezTo>
                    <a:pt x="1791" y="1085"/>
                    <a:pt x="815" y="651"/>
                    <a:pt x="1" y="0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 rot="8100000">
              <a:off x="7955575" y="3513347"/>
              <a:ext cx="23775" cy="6125"/>
            </a:xfrm>
            <a:custGeom>
              <a:avLst/>
              <a:gdLst/>
              <a:ahLst/>
              <a:cxnLst/>
              <a:rect l="l" t="t" r="r" b="b"/>
              <a:pathLst>
                <a:path w="951" h="245" fill="none" extrusionOk="0">
                  <a:moveTo>
                    <a:pt x="950" y="244"/>
                  </a:moveTo>
                  <a:cubicBezTo>
                    <a:pt x="625" y="244"/>
                    <a:pt x="272" y="163"/>
                    <a:pt x="1" y="0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 rot="8100000">
              <a:off x="7987029" y="3498757"/>
              <a:ext cx="16975" cy="10875"/>
            </a:xfrm>
            <a:custGeom>
              <a:avLst/>
              <a:gdLst/>
              <a:ahLst/>
              <a:cxnLst/>
              <a:rect l="l" t="t" r="r" b="b"/>
              <a:pathLst>
                <a:path w="679" h="435" fill="none" extrusionOk="0">
                  <a:moveTo>
                    <a:pt x="678" y="435"/>
                  </a:moveTo>
                  <a:cubicBezTo>
                    <a:pt x="407" y="326"/>
                    <a:pt x="163" y="218"/>
                    <a:pt x="0" y="1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 rot="8100000">
              <a:off x="7961752" y="3529180"/>
              <a:ext cx="53599" cy="22400"/>
            </a:xfrm>
            <a:custGeom>
              <a:avLst/>
              <a:gdLst/>
              <a:ahLst/>
              <a:cxnLst/>
              <a:rect l="l" t="t" r="r" b="b"/>
              <a:pathLst>
                <a:path w="2144" h="896" fill="none" extrusionOk="0">
                  <a:moveTo>
                    <a:pt x="2143" y="895"/>
                  </a:moveTo>
                  <a:cubicBezTo>
                    <a:pt x="1357" y="787"/>
                    <a:pt x="624" y="488"/>
                    <a:pt x="0" y="0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 rot="8100000">
              <a:off x="7788744" y="3235113"/>
              <a:ext cx="72599" cy="195273"/>
            </a:xfrm>
            <a:custGeom>
              <a:avLst/>
              <a:gdLst/>
              <a:ahLst/>
              <a:cxnLst/>
              <a:rect l="l" t="t" r="r" b="b"/>
              <a:pathLst>
                <a:path w="2904" h="7811" extrusionOk="0">
                  <a:moveTo>
                    <a:pt x="2276" y="0"/>
                  </a:moveTo>
                  <a:cubicBezTo>
                    <a:pt x="2071" y="0"/>
                    <a:pt x="1875" y="118"/>
                    <a:pt x="1737" y="256"/>
                  </a:cubicBezTo>
                  <a:cubicBezTo>
                    <a:pt x="1574" y="446"/>
                    <a:pt x="1493" y="690"/>
                    <a:pt x="1439" y="907"/>
                  </a:cubicBezTo>
                  <a:cubicBezTo>
                    <a:pt x="1086" y="1938"/>
                    <a:pt x="815" y="3050"/>
                    <a:pt x="598" y="4081"/>
                  </a:cubicBezTo>
                  <a:cubicBezTo>
                    <a:pt x="489" y="4623"/>
                    <a:pt x="381" y="5166"/>
                    <a:pt x="272" y="5762"/>
                  </a:cubicBezTo>
                  <a:cubicBezTo>
                    <a:pt x="218" y="6224"/>
                    <a:pt x="1" y="6875"/>
                    <a:pt x="82" y="7336"/>
                  </a:cubicBezTo>
                  <a:cubicBezTo>
                    <a:pt x="109" y="7675"/>
                    <a:pt x="340" y="7810"/>
                    <a:pt x="604" y="7810"/>
                  </a:cubicBezTo>
                  <a:cubicBezTo>
                    <a:pt x="869" y="7810"/>
                    <a:pt x="1167" y="7675"/>
                    <a:pt x="1330" y="7471"/>
                  </a:cubicBezTo>
                  <a:cubicBezTo>
                    <a:pt x="1601" y="7173"/>
                    <a:pt x="1710" y="6603"/>
                    <a:pt x="1845" y="6224"/>
                  </a:cubicBezTo>
                  <a:cubicBezTo>
                    <a:pt x="2008" y="5708"/>
                    <a:pt x="2144" y="5220"/>
                    <a:pt x="2279" y="4678"/>
                  </a:cubicBezTo>
                  <a:cubicBezTo>
                    <a:pt x="2551" y="3538"/>
                    <a:pt x="2768" y="2372"/>
                    <a:pt x="2849" y="1179"/>
                  </a:cubicBezTo>
                  <a:cubicBezTo>
                    <a:pt x="2903" y="934"/>
                    <a:pt x="2903" y="717"/>
                    <a:pt x="2822" y="500"/>
                  </a:cubicBezTo>
                  <a:cubicBezTo>
                    <a:pt x="2768" y="283"/>
                    <a:pt x="2632" y="94"/>
                    <a:pt x="2388" y="12"/>
                  </a:cubicBezTo>
                  <a:cubicBezTo>
                    <a:pt x="2351" y="4"/>
                    <a:pt x="2313" y="0"/>
                    <a:pt x="2276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 rot="8100000">
              <a:off x="8027736" y="2859073"/>
              <a:ext cx="667269" cy="574869"/>
            </a:xfrm>
            <a:custGeom>
              <a:avLst/>
              <a:gdLst/>
              <a:ahLst/>
              <a:cxnLst/>
              <a:rect l="l" t="t" r="r" b="b"/>
              <a:pathLst>
                <a:path w="26691" h="22995" extrusionOk="0">
                  <a:moveTo>
                    <a:pt x="7607" y="0"/>
                  </a:moveTo>
                  <a:cubicBezTo>
                    <a:pt x="6548" y="0"/>
                    <a:pt x="5507" y="126"/>
                    <a:pt x="4530" y="554"/>
                  </a:cubicBezTo>
                  <a:cubicBezTo>
                    <a:pt x="3011" y="1232"/>
                    <a:pt x="1790" y="2832"/>
                    <a:pt x="2035" y="4460"/>
                  </a:cubicBezTo>
                  <a:cubicBezTo>
                    <a:pt x="597" y="5924"/>
                    <a:pt x="0" y="8121"/>
                    <a:pt x="461" y="10101"/>
                  </a:cubicBezTo>
                  <a:cubicBezTo>
                    <a:pt x="977" y="12054"/>
                    <a:pt x="2523" y="13763"/>
                    <a:pt x="4503" y="14333"/>
                  </a:cubicBezTo>
                  <a:cubicBezTo>
                    <a:pt x="3228" y="14604"/>
                    <a:pt x="2224" y="15879"/>
                    <a:pt x="2306" y="17181"/>
                  </a:cubicBezTo>
                  <a:cubicBezTo>
                    <a:pt x="2360" y="18456"/>
                    <a:pt x="3445" y="19649"/>
                    <a:pt x="4774" y="19785"/>
                  </a:cubicBezTo>
                  <a:cubicBezTo>
                    <a:pt x="4232" y="20571"/>
                    <a:pt x="4611" y="21683"/>
                    <a:pt x="5344" y="22253"/>
                  </a:cubicBezTo>
                  <a:cubicBezTo>
                    <a:pt x="6103" y="22850"/>
                    <a:pt x="7080" y="22931"/>
                    <a:pt x="8029" y="22985"/>
                  </a:cubicBezTo>
                  <a:cubicBezTo>
                    <a:pt x="8219" y="22991"/>
                    <a:pt x="8408" y="22995"/>
                    <a:pt x="8598" y="22995"/>
                  </a:cubicBezTo>
                  <a:cubicBezTo>
                    <a:pt x="15050" y="22995"/>
                    <a:pt x="21389" y="19432"/>
                    <a:pt x="24683" y="13899"/>
                  </a:cubicBezTo>
                  <a:cubicBezTo>
                    <a:pt x="25659" y="12271"/>
                    <a:pt x="26338" y="10101"/>
                    <a:pt x="25334" y="8501"/>
                  </a:cubicBezTo>
                  <a:lnTo>
                    <a:pt x="25334" y="8501"/>
                  </a:lnTo>
                  <a:lnTo>
                    <a:pt x="26690" y="10020"/>
                  </a:lnTo>
                  <a:cubicBezTo>
                    <a:pt x="25388" y="6765"/>
                    <a:pt x="22649" y="4216"/>
                    <a:pt x="19557" y="2670"/>
                  </a:cubicBezTo>
                  <a:cubicBezTo>
                    <a:pt x="16437" y="1096"/>
                    <a:pt x="12938" y="418"/>
                    <a:pt x="9467" y="93"/>
                  </a:cubicBezTo>
                  <a:cubicBezTo>
                    <a:pt x="8847" y="43"/>
                    <a:pt x="8224" y="0"/>
                    <a:pt x="7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8100000">
              <a:off x="8324140" y="3181942"/>
              <a:ext cx="423821" cy="104899"/>
            </a:xfrm>
            <a:custGeom>
              <a:avLst/>
              <a:gdLst/>
              <a:ahLst/>
              <a:cxnLst/>
              <a:rect l="l" t="t" r="r" b="b"/>
              <a:pathLst>
                <a:path w="16953" h="4196" extrusionOk="0">
                  <a:moveTo>
                    <a:pt x="2562" y="0"/>
                  </a:moveTo>
                  <a:cubicBezTo>
                    <a:pt x="1762" y="0"/>
                    <a:pt x="982" y="51"/>
                    <a:pt x="217" y="154"/>
                  </a:cubicBezTo>
                  <a:cubicBezTo>
                    <a:pt x="163" y="263"/>
                    <a:pt x="55" y="398"/>
                    <a:pt x="0" y="480"/>
                  </a:cubicBezTo>
                  <a:cubicBezTo>
                    <a:pt x="794" y="363"/>
                    <a:pt x="1615" y="306"/>
                    <a:pt x="2463" y="306"/>
                  </a:cubicBezTo>
                  <a:cubicBezTo>
                    <a:pt x="3994" y="306"/>
                    <a:pt x="5614" y="493"/>
                    <a:pt x="7324" y="859"/>
                  </a:cubicBezTo>
                  <a:cubicBezTo>
                    <a:pt x="10552" y="1564"/>
                    <a:pt x="13671" y="2894"/>
                    <a:pt x="16709" y="4195"/>
                  </a:cubicBezTo>
                  <a:cubicBezTo>
                    <a:pt x="16817" y="4195"/>
                    <a:pt x="16899" y="4141"/>
                    <a:pt x="16953" y="4087"/>
                  </a:cubicBezTo>
                  <a:lnTo>
                    <a:pt x="16953" y="4060"/>
                  </a:lnTo>
                  <a:cubicBezTo>
                    <a:pt x="16953" y="3979"/>
                    <a:pt x="16899" y="3924"/>
                    <a:pt x="16844" y="3870"/>
                  </a:cubicBezTo>
                  <a:cubicBezTo>
                    <a:pt x="13834" y="2595"/>
                    <a:pt x="10660" y="1266"/>
                    <a:pt x="7378" y="561"/>
                  </a:cubicBezTo>
                  <a:cubicBezTo>
                    <a:pt x="5687" y="187"/>
                    <a:pt x="4089" y="0"/>
                    <a:pt x="2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8100000">
              <a:off x="7980921" y="2910830"/>
              <a:ext cx="640144" cy="335222"/>
            </a:xfrm>
            <a:custGeom>
              <a:avLst/>
              <a:gdLst/>
              <a:ahLst/>
              <a:cxnLst/>
              <a:rect l="l" t="t" r="r" b="b"/>
              <a:pathLst>
                <a:path w="25606" h="13409" extrusionOk="0">
                  <a:moveTo>
                    <a:pt x="2055" y="1"/>
                  </a:moveTo>
                  <a:cubicBezTo>
                    <a:pt x="1371" y="1"/>
                    <a:pt x="679" y="7"/>
                    <a:pt x="1" y="21"/>
                  </a:cubicBezTo>
                  <a:lnTo>
                    <a:pt x="1" y="374"/>
                  </a:lnTo>
                  <a:cubicBezTo>
                    <a:pt x="679" y="360"/>
                    <a:pt x="1371" y="353"/>
                    <a:pt x="2055" y="353"/>
                  </a:cubicBezTo>
                  <a:cubicBezTo>
                    <a:pt x="2740" y="353"/>
                    <a:pt x="3418" y="360"/>
                    <a:pt x="4069" y="374"/>
                  </a:cubicBezTo>
                  <a:cubicBezTo>
                    <a:pt x="8246" y="428"/>
                    <a:pt x="12532" y="509"/>
                    <a:pt x="16736" y="1052"/>
                  </a:cubicBezTo>
                  <a:cubicBezTo>
                    <a:pt x="19259" y="1377"/>
                    <a:pt x="21808" y="1892"/>
                    <a:pt x="24277" y="2571"/>
                  </a:cubicBezTo>
                  <a:cubicBezTo>
                    <a:pt x="24250" y="2598"/>
                    <a:pt x="24195" y="2598"/>
                    <a:pt x="24141" y="2652"/>
                  </a:cubicBezTo>
                  <a:lnTo>
                    <a:pt x="15299" y="2408"/>
                  </a:lnTo>
                  <a:cubicBezTo>
                    <a:pt x="13458" y="2356"/>
                    <a:pt x="11589" y="2304"/>
                    <a:pt x="9710" y="2304"/>
                  </a:cubicBezTo>
                  <a:cubicBezTo>
                    <a:pt x="6690" y="2304"/>
                    <a:pt x="3645" y="2438"/>
                    <a:pt x="652" y="2923"/>
                  </a:cubicBezTo>
                  <a:cubicBezTo>
                    <a:pt x="733" y="3005"/>
                    <a:pt x="760" y="3113"/>
                    <a:pt x="815" y="3222"/>
                  </a:cubicBezTo>
                  <a:cubicBezTo>
                    <a:pt x="3809" y="2765"/>
                    <a:pt x="6846" y="2635"/>
                    <a:pt x="9865" y="2635"/>
                  </a:cubicBezTo>
                  <a:cubicBezTo>
                    <a:pt x="11687" y="2635"/>
                    <a:pt x="13502" y="2682"/>
                    <a:pt x="15299" y="2733"/>
                  </a:cubicBezTo>
                  <a:lnTo>
                    <a:pt x="23409" y="2950"/>
                  </a:lnTo>
                  <a:cubicBezTo>
                    <a:pt x="18392" y="4871"/>
                    <a:pt x="13074" y="5852"/>
                    <a:pt x="7730" y="5852"/>
                  </a:cubicBezTo>
                  <a:cubicBezTo>
                    <a:pt x="6284" y="5852"/>
                    <a:pt x="4836" y="5780"/>
                    <a:pt x="3391" y="5636"/>
                  </a:cubicBezTo>
                  <a:lnTo>
                    <a:pt x="3391" y="5636"/>
                  </a:lnTo>
                  <a:cubicBezTo>
                    <a:pt x="3663" y="5771"/>
                    <a:pt x="3934" y="5853"/>
                    <a:pt x="4205" y="5961"/>
                  </a:cubicBezTo>
                  <a:cubicBezTo>
                    <a:pt x="4151" y="5961"/>
                    <a:pt x="4124" y="5988"/>
                    <a:pt x="4042" y="6042"/>
                  </a:cubicBezTo>
                  <a:cubicBezTo>
                    <a:pt x="5283" y="6151"/>
                    <a:pt x="6526" y="6205"/>
                    <a:pt x="7769" y="6205"/>
                  </a:cubicBezTo>
                  <a:cubicBezTo>
                    <a:pt x="13344" y="6205"/>
                    <a:pt x="18901" y="5122"/>
                    <a:pt x="24114" y="3059"/>
                  </a:cubicBezTo>
                  <a:lnTo>
                    <a:pt x="24114" y="3059"/>
                  </a:lnTo>
                  <a:cubicBezTo>
                    <a:pt x="21429" y="5419"/>
                    <a:pt x="17713" y="7073"/>
                    <a:pt x="13346" y="7833"/>
                  </a:cubicBezTo>
                  <a:cubicBezTo>
                    <a:pt x="10758" y="8283"/>
                    <a:pt x="8132" y="8396"/>
                    <a:pt x="5520" y="8396"/>
                  </a:cubicBezTo>
                  <a:cubicBezTo>
                    <a:pt x="4354" y="8396"/>
                    <a:pt x="3191" y="8373"/>
                    <a:pt x="2035" y="8348"/>
                  </a:cubicBezTo>
                  <a:lnTo>
                    <a:pt x="2035" y="8673"/>
                  </a:lnTo>
                  <a:cubicBezTo>
                    <a:pt x="3209" y="8707"/>
                    <a:pt x="4393" y="8733"/>
                    <a:pt x="5580" y="8733"/>
                  </a:cubicBezTo>
                  <a:cubicBezTo>
                    <a:pt x="8207" y="8733"/>
                    <a:pt x="10849" y="8606"/>
                    <a:pt x="13427" y="8158"/>
                  </a:cubicBezTo>
                  <a:cubicBezTo>
                    <a:pt x="17306" y="7480"/>
                    <a:pt x="20669" y="6124"/>
                    <a:pt x="23273" y="4198"/>
                  </a:cubicBezTo>
                  <a:lnTo>
                    <a:pt x="23273" y="4198"/>
                  </a:lnTo>
                  <a:cubicBezTo>
                    <a:pt x="20669" y="6612"/>
                    <a:pt x="17604" y="8104"/>
                    <a:pt x="15190" y="8945"/>
                  </a:cubicBezTo>
                  <a:cubicBezTo>
                    <a:pt x="11447" y="10301"/>
                    <a:pt x="7514" y="10925"/>
                    <a:pt x="3717" y="11250"/>
                  </a:cubicBezTo>
                  <a:cubicBezTo>
                    <a:pt x="3934" y="11359"/>
                    <a:pt x="4205" y="11467"/>
                    <a:pt x="4476" y="11494"/>
                  </a:cubicBezTo>
                  <a:lnTo>
                    <a:pt x="4476" y="11521"/>
                  </a:lnTo>
                  <a:cubicBezTo>
                    <a:pt x="8057" y="11142"/>
                    <a:pt x="11745" y="10545"/>
                    <a:pt x="15299" y="9243"/>
                  </a:cubicBezTo>
                  <a:cubicBezTo>
                    <a:pt x="17821" y="8348"/>
                    <a:pt x="21076" y="6775"/>
                    <a:pt x="23788" y="4144"/>
                  </a:cubicBezTo>
                  <a:lnTo>
                    <a:pt x="23788" y="4144"/>
                  </a:lnTo>
                  <a:cubicBezTo>
                    <a:pt x="23327" y="4740"/>
                    <a:pt x="22839" y="5310"/>
                    <a:pt x="22297" y="5907"/>
                  </a:cubicBezTo>
                  <a:cubicBezTo>
                    <a:pt x="17988" y="10420"/>
                    <a:pt x="11716" y="13067"/>
                    <a:pt x="5474" y="13067"/>
                  </a:cubicBezTo>
                  <a:cubicBezTo>
                    <a:pt x="5114" y="13067"/>
                    <a:pt x="4754" y="13058"/>
                    <a:pt x="4395" y="13040"/>
                  </a:cubicBezTo>
                  <a:lnTo>
                    <a:pt x="4395" y="13040"/>
                  </a:lnTo>
                  <a:cubicBezTo>
                    <a:pt x="4422" y="13149"/>
                    <a:pt x="4476" y="13284"/>
                    <a:pt x="4558" y="13393"/>
                  </a:cubicBezTo>
                  <a:cubicBezTo>
                    <a:pt x="4834" y="13403"/>
                    <a:pt x="5110" y="13408"/>
                    <a:pt x="5386" y="13408"/>
                  </a:cubicBezTo>
                  <a:cubicBezTo>
                    <a:pt x="11760" y="13408"/>
                    <a:pt x="18146" y="10725"/>
                    <a:pt x="22514" y="6124"/>
                  </a:cubicBezTo>
                  <a:cubicBezTo>
                    <a:pt x="23463" y="5147"/>
                    <a:pt x="24277" y="4144"/>
                    <a:pt x="24928" y="3086"/>
                  </a:cubicBezTo>
                  <a:lnTo>
                    <a:pt x="25307" y="3086"/>
                  </a:lnTo>
                  <a:cubicBezTo>
                    <a:pt x="25362" y="3086"/>
                    <a:pt x="25416" y="3059"/>
                    <a:pt x="25443" y="2977"/>
                  </a:cubicBezTo>
                  <a:lnTo>
                    <a:pt x="25470" y="2977"/>
                  </a:lnTo>
                  <a:cubicBezTo>
                    <a:pt x="25497" y="2869"/>
                    <a:pt x="25497" y="2788"/>
                    <a:pt x="25551" y="2679"/>
                  </a:cubicBezTo>
                  <a:cubicBezTo>
                    <a:pt x="25443" y="2652"/>
                    <a:pt x="25334" y="2598"/>
                    <a:pt x="25280" y="2571"/>
                  </a:cubicBezTo>
                  <a:cubicBezTo>
                    <a:pt x="25362" y="2435"/>
                    <a:pt x="25470" y="2299"/>
                    <a:pt x="25606" y="2164"/>
                  </a:cubicBezTo>
                  <a:cubicBezTo>
                    <a:pt x="25606" y="1892"/>
                    <a:pt x="25606" y="1648"/>
                    <a:pt x="25551" y="1431"/>
                  </a:cubicBezTo>
                  <a:cubicBezTo>
                    <a:pt x="25307" y="1621"/>
                    <a:pt x="25145" y="1974"/>
                    <a:pt x="24928" y="2299"/>
                  </a:cubicBezTo>
                  <a:cubicBezTo>
                    <a:pt x="24928" y="2326"/>
                    <a:pt x="24901" y="2326"/>
                    <a:pt x="24901" y="2381"/>
                  </a:cubicBezTo>
                  <a:lnTo>
                    <a:pt x="24765" y="2381"/>
                  </a:lnTo>
                  <a:cubicBezTo>
                    <a:pt x="22161" y="1621"/>
                    <a:pt x="19449" y="1079"/>
                    <a:pt x="16763" y="699"/>
                  </a:cubicBezTo>
                  <a:cubicBezTo>
                    <a:pt x="12559" y="157"/>
                    <a:pt x="8246" y="102"/>
                    <a:pt x="4069" y="21"/>
                  </a:cubicBezTo>
                  <a:cubicBezTo>
                    <a:pt x="3418" y="7"/>
                    <a:pt x="2740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 rot="8100000">
              <a:off x="8172212" y="3149987"/>
              <a:ext cx="564195" cy="104074"/>
            </a:xfrm>
            <a:custGeom>
              <a:avLst/>
              <a:gdLst/>
              <a:ahLst/>
              <a:cxnLst/>
              <a:rect l="l" t="t" r="r" b="b"/>
              <a:pathLst>
                <a:path w="22568" h="4163" extrusionOk="0">
                  <a:moveTo>
                    <a:pt x="5276" y="1"/>
                  </a:moveTo>
                  <a:cubicBezTo>
                    <a:pt x="3576" y="1"/>
                    <a:pt x="1876" y="109"/>
                    <a:pt x="191" y="328"/>
                  </a:cubicBezTo>
                  <a:cubicBezTo>
                    <a:pt x="137" y="436"/>
                    <a:pt x="82" y="572"/>
                    <a:pt x="1" y="680"/>
                  </a:cubicBezTo>
                  <a:cubicBezTo>
                    <a:pt x="1781" y="432"/>
                    <a:pt x="3575" y="309"/>
                    <a:pt x="5367" y="309"/>
                  </a:cubicBezTo>
                  <a:cubicBezTo>
                    <a:pt x="11220" y="309"/>
                    <a:pt x="17056" y="1619"/>
                    <a:pt x="22351" y="4152"/>
                  </a:cubicBezTo>
                  <a:cubicBezTo>
                    <a:pt x="22373" y="4159"/>
                    <a:pt x="22395" y="4163"/>
                    <a:pt x="22416" y="4163"/>
                  </a:cubicBezTo>
                  <a:cubicBezTo>
                    <a:pt x="22474" y="4163"/>
                    <a:pt x="22528" y="4138"/>
                    <a:pt x="22568" y="4098"/>
                  </a:cubicBezTo>
                  <a:lnTo>
                    <a:pt x="22568" y="4071"/>
                  </a:lnTo>
                  <a:cubicBezTo>
                    <a:pt x="22568" y="3989"/>
                    <a:pt x="22514" y="3935"/>
                    <a:pt x="22459" y="3881"/>
                  </a:cubicBezTo>
                  <a:cubicBezTo>
                    <a:pt x="17109" y="1311"/>
                    <a:pt x="11187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 rot="8100000">
              <a:off x="8163734" y="3403248"/>
              <a:ext cx="10875" cy="13150"/>
            </a:xfrm>
            <a:custGeom>
              <a:avLst/>
              <a:gdLst/>
              <a:ahLst/>
              <a:cxnLst/>
              <a:rect l="l" t="t" r="r" b="b"/>
              <a:pathLst>
                <a:path w="435" h="526" extrusionOk="0">
                  <a:moveTo>
                    <a:pt x="141" y="0"/>
                  </a:moveTo>
                  <a:cubicBezTo>
                    <a:pt x="87" y="0"/>
                    <a:pt x="20" y="31"/>
                    <a:pt x="0" y="92"/>
                  </a:cubicBezTo>
                  <a:lnTo>
                    <a:pt x="353" y="526"/>
                  </a:lnTo>
                  <a:lnTo>
                    <a:pt x="353" y="499"/>
                  </a:lnTo>
                  <a:cubicBezTo>
                    <a:pt x="434" y="417"/>
                    <a:pt x="407" y="363"/>
                    <a:pt x="326" y="336"/>
                  </a:cubicBezTo>
                  <a:cubicBezTo>
                    <a:pt x="298" y="282"/>
                    <a:pt x="271" y="282"/>
                    <a:pt x="271" y="282"/>
                  </a:cubicBezTo>
                  <a:cubicBezTo>
                    <a:pt x="271" y="255"/>
                    <a:pt x="298" y="255"/>
                    <a:pt x="298" y="227"/>
                  </a:cubicBezTo>
                  <a:lnTo>
                    <a:pt x="298" y="200"/>
                  </a:lnTo>
                  <a:cubicBezTo>
                    <a:pt x="298" y="119"/>
                    <a:pt x="271" y="65"/>
                    <a:pt x="190" y="10"/>
                  </a:cubicBezTo>
                  <a:cubicBezTo>
                    <a:pt x="176" y="4"/>
                    <a:pt x="159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 rot="8100000">
              <a:off x="8407994" y="2701790"/>
              <a:ext cx="221748" cy="574369"/>
            </a:xfrm>
            <a:custGeom>
              <a:avLst/>
              <a:gdLst/>
              <a:ahLst/>
              <a:cxnLst/>
              <a:rect l="l" t="t" r="r" b="b"/>
              <a:pathLst>
                <a:path w="8870" h="22975" extrusionOk="0">
                  <a:moveTo>
                    <a:pt x="6890" y="0"/>
                  </a:moveTo>
                  <a:lnTo>
                    <a:pt x="6890" y="0"/>
                  </a:lnTo>
                  <a:cubicBezTo>
                    <a:pt x="6076" y="82"/>
                    <a:pt x="5289" y="217"/>
                    <a:pt x="4584" y="543"/>
                  </a:cubicBezTo>
                  <a:cubicBezTo>
                    <a:pt x="3011" y="1221"/>
                    <a:pt x="1790" y="2821"/>
                    <a:pt x="2035" y="4449"/>
                  </a:cubicBezTo>
                  <a:cubicBezTo>
                    <a:pt x="597" y="5913"/>
                    <a:pt x="0" y="8110"/>
                    <a:pt x="461" y="10063"/>
                  </a:cubicBezTo>
                  <a:cubicBezTo>
                    <a:pt x="977" y="12043"/>
                    <a:pt x="2550" y="13752"/>
                    <a:pt x="4503" y="14322"/>
                  </a:cubicBezTo>
                  <a:cubicBezTo>
                    <a:pt x="3228" y="14593"/>
                    <a:pt x="2224" y="15868"/>
                    <a:pt x="2306" y="17170"/>
                  </a:cubicBezTo>
                  <a:cubicBezTo>
                    <a:pt x="2360" y="18445"/>
                    <a:pt x="3445" y="19638"/>
                    <a:pt x="4774" y="19774"/>
                  </a:cubicBezTo>
                  <a:cubicBezTo>
                    <a:pt x="4232" y="20560"/>
                    <a:pt x="4611" y="21672"/>
                    <a:pt x="5344" y="22242"/>
                  </a:cubicBezTo>
                  <a:cubicBezTo>
                    <a:pt x="6103" y="22839"/>
                    <a:pt x="7080" y="22920"/>
                    <a:pt x="8029" y="22974"/>
                  </a:cubicBezTo>
                  <a:lnTo>
                    <a:pt x="8870" y="22974"/>
                  </a:lnTo>
                  <a:cubicBezTo>
                    <a:pt x="8463" y="22757"/>
                    <a:pt x="8110" y="22513"/>
                    <a:pt x="7758" y="22242"/>
                  </a:cubicBezTo>
                  <a:cubicBezTo>
                    <a:pt x="6646" y="21293"/>
                    <a:pt x="6022" y="19557"/>
                    <a:pt x="6808" y="18309"/>
                  </a:cubicBezTo>
                  <a:cubicBezTo>
                    <a:pt x="5832" y="17821"/>
                    <a:pt x="5208" y="16627"/>
                    <a:pt x="5344" y="15542"/>
                  </a:cubicBezTo>
                  <a:cubicBezTo>
                    <a:pt x="5479" y="14430"/>
                    <a:pt x="6374" y="13427"/>
                    <a:pt x="7459" y="13210"/>
                  </a:cubicBezTo>
                  <a:cubicBezTo>
                    <a:pt x="6157" y="12938"/>
                    <a:pt x="4910" y="12315"/>
                    <a:pt x="3988" y="11338"/>
                  </a:cubicBezTo>
                  <a:cubicBezTo>
                    <a:pt x="3120" y="10362"/>
                    <a:pt x="2604" y="8951"/>
                    <a:pt x="2957" y="7676"/>
                  </a:cubicBezTo>
                  <a:cubicBezTo>
                    <a:pt x="3255" y="6374"/>
                    <a:pt x="4449" y="5290"/>
                    <a:pt x="5751" y="5290"/>
                  </a:cubicBezTo>
                  <a:cubicBezTo>
                    <a:pt x="4720" y="4394"/>
                    <a:pt x="4720" y="2686"/>
                    <a:pt x="5425" y="1492"/>
                  </a:cubicBezTo>
                  <a:cubicBezTo>
                    <a:pt x="5805" y="895"/>
                    <a:pt x="6293" y="407"/>
                    <a:pt x="6890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 rot="8100000">
              <a:off x="8086463" y="3119236"/>
              <a:ext cx="585894" cy="420521"/>
            </a:xfrm>
            <a:custGeom>
              <a:avLst/>
              <a:gdLst/>
              <a:ahLst/>
              <a:cxnLst/>
              <a:rect l="l" t="t" r="r" b="b"/>
              <a:pathLst>
                <a:path w="23436" h="16821" extrusionOk="0">
                  <a:moveTo>
                    <a:pt x="7606" y="0"/>
                  </a:moveTo>
                  <a:cubicBezTo>
                    <a:pt x="6318" y="0"/>
                    <a:pt x="5028" y="55"/>
                    <a:pt x="3743" y="115"/>
                  </a:cubicBezTo>
                  <a:cubicBezTo>
                    <a:pt x="3092" y="115"/>
                    <a:pt x="2414" y="169"/>
                    <a:pt x="1899" y="576"/>
                  </a:cubicBezTo>
                  <a:cubicBezTo>
                    <a:pt x="1420" y="975"/>
                    <a:pt x="1306" y="1870"/>
                    <a:pt x="1814" y="2237"/>
                  </a:cubicBezTo>
                  <a:lnTo>
                    <a:pt x="1814" y="2237"/>
                  </a:lnTo>
                  <a:cubicBezTo>
                    <a:pt x="1640" y="2122"/>
                    <a:pt x="1435" y="2067"/>
                    <a:pt x="1228" y="2067"/>
                  </a:cubicBezTo>
                  <a:cubicBezTo>
                    <a:pt x="986" y="2067"/>
                    <a:pt x="742" y="2143"/>
                    <a:pt x="543" y="2285"/>
                  </a:cubicBezTo>
                  <a:cubicBezTo>
                    <a:pt x="163" y="2556"/>
                    <a:pt x="0" y="3071"/>
                    <a:pt x="136" y="3505"/>
                  </a:cubicBezTo>
                  <a:cubicBezTo>
                    <a:pt x="380" y="4292"/>
                    <a:pt x="1329" y="4536"/>
                    <a:pt x="2143" y="4726"/>
                  </a:cubicBezTo>
                  <a:cubicBezTo>
                    <a:pt x="2128" y="4725"/>
                    <a:pt x="2112" y="4725"/>
                    <a:pt x="2097" y="4725"/>
                  </a:cubicBezTo>
                  <a:cubicBezTo>
                    <a:pt x="1572" y="4725"/>
                    <a:pt x="1083" y="5175"/>
                    <a:pt x="1031" y="5703"/>
                  </a:cubicBezTo>
                  <a:cubicBezTo>
                    <a:pt x="949" y="6245"/>
                    <a:pt x="1221" y="6787"/>
                    <a:pt x="1627" y="7167"/>
                  </a:cubicBezTo>
                  <a:cubicBezTo>
                    <a:pt x="2034" y="7547"/>
                    <a:pt x="2550" y="7764"/>
                    <a:pt x="3065" y="7981"/>
                  </a:cubicBezTo>
                  <a:cubicBezTo>
                    <a:pt x="6184" y="9201"/>
                    <a:pt x="9683" y="9581"/>
                    <a:pt x="12531" y="11290"/>
                  </a:cubicBezTo>
                  <a:cubicBezTo>
                    <a:pt x="13535" y="11914"/>
                    <a:pt x="14457" y="12673"/>
                    <a:pt x="15135" y="13650"/>
                  </a:cubicBezTo>
                  <a:cubicBezTo>
                    <a:pt x="16094" y="14745"/>
                    <a:pt x="16707" y="16820"/>
                    <a:pt x="18170" y="16820"/>
                  </a:cubicBezTo>
                  <a:cubicBezTo>
                    <a:pt x="18446" y="16820"/>
                    <a:pt x="18751" y="16747"/>
                    <a:pt x="19095" y="16579"/>
                  </a:cubicBezTo>
                  <a:cubicBezTo>
                    <a:pt x="20885" y="15738"/>
                    <a:pt x="22242" y="13921"/>
                    <a:pt x="22730" y="12022"/>
                  </a:cubicBezTo>
                  <a:cubicBezTo>
                    <a:pt x="23435" y="9201"/>
                    <a:pt x="22296" y="6109"/>
                    <a:pt x="20207" y="4048"/>
                  </a:cubicBezTo>
                  <a:cubicBezTo>
                    <a:pt x="18173" y="1987"/>
                    <a:pt x="15325" y="820"/>
                    <a:pt x="12450" y="359"/>
                  </a:cubicBezTo>
                  <a:cubicBezTo>
                    <a:pt x="10847" y="87"/>
                    <a:pt x="9228" y="0"/>
                    <a:pt x="7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 rot="8100000">
              <a:off x="8139374" y="3166153"/>
              <a:ext cx="502470" cy="340422"/>
            </a:xfrm>
            <a:custGeom>
              <a:avLst/>
              <a:gdLst/>
              <a:ahLst/>
              <a:cxnLst/>
              <a:rect l="l" t="t" r="r" b="b"/>
              <a:pathLst>
                <a:path w="20099" h="13617" extrusionOk="0">
                  <a:moveTo>
                    <a:pt x="54" y="0"/>
                  </a:moveTo>
                  <a:cubicBezTo>
                    <a:pt x="27" y="109"/>
                    <a:pt x="0" y="163"/>
                    <a:pt x="0" y="272"/>
                  </a:cubicBezTo>
                  <a:cubicBezTo>
                    <a:pt x="2468" y="299"/>
                    <a:pt x="5045" y="434"/>
                    <a:pt x="7513" y="977"/>
                  </a:cubicBezTo>
                  <a:cubicBezTo>
                    <a:pt x="10768" y="1682"/>
                    <a:pt x="13481" y="2984"/>
                    <a:pt x="15515" y="4801"/>
                  </a:cubicBezTo>
                  <a:cubicBezTo>
                    <a:pt x="17983" y="7053"/>
                    <a:pt x="19556" y="10308"/>
                    <a:pt x="19855" y="13617"/>
                  </a:cubicBezTo>
                  <a:cubicBezTo>
                    <a:pt x="19963" y="13535"/>
                    <a:pt x="20018" y="13400"/>
                    <a:pt x="20099" y="13291"/>
                  </a:cubicBezTo>
                  <a:cubicBezTo>
                    <a:pt x="19719" y="10009"/>
                    <a:pt x="18173" y="6809"/>
                    <a:pt x="15678" y="4612"/>
                  </a:cubicBezTo>
                  <a:cubicBezTo>
                    <a:pt x="13616" y="2740"/>
                    <a:pt x="10877" y="1411"/>
                    <a:pt x="7541" y="706"/>
                  </a:cubicBezTo>
                  <a:cubicBezTo>
                    <a:pt x="5072" y="163"/>
                    <a:pt x="2523" y="28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 rot="8100000">
              <a:off x="8123811" y="3145788"/>
              <a:ext cx="526895" cy="309222"/>
            </a:xfrm>
            <a:custGeom>
              <a:avLst/>
              <a:gdLst/>
              <a:ahLst/>
              <a:cxnLst/>
              <a:rect l="l" t="t" r="r" b="b"/>
              <a:pathLst>
                <a:path w="21076" h="12369" extrusionOk="0">
                  <a:moveTo>
                    <a:pt x="82" y="0"/>
                  </a:moveTo>
                  <a:cubicBezTo>
                    <a:pt x="1" y="109"/>
                    <a:pt x="1" y="190"/>
                    <a:pt x="1" y="272"/>
                  </a:cubicBezTo>
                  <a:cubicBezTo>
                    <a:pt x="3934" y="841"/>
                    <a:pt x="8653" y="1899"/>
                    <a:pt x="12830" y="4205"/>
                  </a:cubicBezTo>
                  <a:cubicBezTo>
                    <a:pt x="16492" y="6239"/>
                    <a:pt x="19313" y="9114"/>
                    <a:pt x="20859" y="12369"/>
                  </a:cubicBezTo>
                  <a:cubicBezTo>
                    <a:pt x="20940" y="12315"/>
                    <a:pt x="20995" y="12206"/>
                    <a:pt x="21076" y="12125"/>
                  </a:cubicBezTo>
                  <a:cubicBezTo>
                    <a:pt x="19476" y="8870"/>
                    <a:pt x="16655" y="5995"/>
                    <a:pt x="12966" y="3960"/>
                  </a:cubicBezTo>
                  <a:cubicBezTo>
                    <a:pt x="8762" y="1628"/>
                    <a:pt x="4015" y="597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 rot="8100000">
              <a:off x="8115745" y="3137652"/>
              <a:ext cx="478770" cy="258373"/>
            </a:xfrm>
            <a:custGeom>
              <a:avLst/>
              <a:gdLst/>
              <a:ahLst/>
              <a:cxnLst/>
              <a:rect l="l" t="t" r="r" b="b"/>
              <a:pathLst>
                <a:path w="19151" h="10335" extrusionOk="0">
                  <a:moveTo>
                    <a:pt x="1" y="1"/>
                  </a:moveTo>
                  <a:lnTo>
                    <a:pt x="1" y="272"/>
                  </a:lnTo>
                  <a:cubicBezTo>
                    <a:pt x="4069" y="896"/>
                    <a:pt x="7541" y="1899"/>
                    <a:pt x="10579" y="3418"/>
                  </a:cubicBezTo>
                  <a:cubicBezTo>
                    <a:pt x="14078" y="5154"/>
                    <a:pt x="16872" y="7541"/>
                    <a:pt x="18906" y="10335"/>
                  </a:cubicBezTo>
                  <a:cubicBezTo>
                    <a:pt x="18988" y="10280"/>
                    <a:pt x="19096" y="10226"/>
                    <a:pt x="19150" y="10172"/>
                  </a:cubicBezTo>
                  <a:cubicBezTo>
                    <a:pt x="17116" y="7324"/>
                    <a:pt x="14241" y="4937"/>
                    <a:pt x="10715" y="3201"/>
                  </a:cubicBezTo>
                  <a:cubicBezTo>
                    <a:pt x="7623" y="1655"/>
                    <a:pt x="4097" y="6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 rot="8100000">
              <a:off x="7882223" y="2910435"/>
              <a:ext cx="554045" cy="444746"/>
            </a:xfrm>
            <a:custGeom>
              <a:avLst/>
              <a:gdLst/>
              <a:ahLst/>
              <a:cxnLst/>
              <a:rect l="l" t="t" r="r" b="b"/>
              <a:pathLst>
                <a:path w="22162" h="17790" extrusionOk="0">
                  <a:moveTo>
                    <a:pt x="21526" y="1"/>
                  </a:moveTo>
                  <a:cubicBezTo>
                    <a:pt x="21380" y="1"/>
                    <a:pt x="21197" y="113"/>
                    <a:pt x="20968" y="391"/>
                  </a:cubicBezTo>
                  <a:cubicBezTo>
                    <a:pt x="19774" y="1937"/>
                    <a:pt x="18472" y="3103"/>
                    <a:pt x="16574" y="3754"/>
                  </a:cubicBezTo>
                  <a:cubicBezTo>
                    <a:pt x="15234" y="4230"/>
                    <a:pt x="13803" y="4420"/>
                    <a:pt x="12370" y="4420"/>
                  </a:cubicBezTo>
                  <a:cubicBezTo>
                    <a:pt x="11597" y="4420"/>
                    <a:pt x="10824" y="4365"/>
                    <a:pt x="10064" y="4270"/>
                  </a:cubicBezTo>
                  <a:cubicBezTo>
                    <a:pt x="9359" y="4182"/>
                    <a:pt x="8655" y="4058"/>
                    <a:pt x="7950" y="4058"/>
                  </a:cubicBezTo>
                  <a:cubicBezTo>
                    <a:pt x="7787" y="4058"/>
                    <a:pt x="7624" y="4064"/>
                    <a:pt x="7460" y="4080"/>
                  </a:cubicBezTo>
                  <a:cubicBezTo>
                    <a:pt x="6565" y="4188"/>
                    <a:pt x="5697" y="4595"/>
                    <a:pt x="5263" y="5355"/>
                  </a:cubicBezTo>
                  <a:cubicBezTo>
                    <a:pt x="4802" y="6087"/>
                    <a:pt x="5019" y="7253"/>
                    <a:pt x="5833" y="7606"/>
                  </a:cubicBezTo>
                  <a:cubicBezTo>
                    <a:pt x="5046" y="7714"/>
                    <a:pt x="4259" y="7850"/>
                    <a:pt x="3554" y="8148"/>
                  </a:cubicBezTo>
                  <a:cubicBezTo>
                    <a:pt x="2849" y="8474"/>
                    <a:pt x="2171" y="9016"/>
                    <a:pt x="1900" y="9721"/>
                  </a:cubicBezTo>
                  <a:cubicBezTo>
                    <a:pt x="1574" y="10427"/>
                    <a:pt x="1764" y="11376"/>
                    <a:pt x="2361" y="11864"/>
                  </a:cubicBezTo>
                  <a:cubicBezTo>
                    <a:pt x="1276" y="12135"/>
                    <a:pt x="408" y="13085"/>
                    <a:pt x="191" y="14170"/>
                  </a:cubicBezTo>
                  <a:cubicBezTo>
                    <a:pt x="1" y="15255"/>
                    <a:pt x="462" y="16475"/>
                    <a:pt x="1384" y="17099"/>
                  </a:cubicBezTo>
                  <a:cubicBezTo>
                    <a:pt x="2116" y="17622"/>
                    <a:pt x="3041" y="17790"/>
                    <a:pt x="3973" y="17790"/>
                  </a:cubicBezTo>
                  <a:cubicBezTo>
                    <a:pt x="4250" y="17790"/>
                    <a:pt x="4528" y="17775"/>
                    <a:pt x="4802" y="17750"/>
                  </a:cubicBezTo>
                  <a:cubicBezTo>
                    <a:pt x="8599" y="17479"/>
                    <a:pt x="12342" y="16014"/>
                    <a:pt x="15326" y="13654"/>
                  </a:cubicBezTo>
                  <a:cubicBezTo>
                    <a:pt x="18310" y="11268"/>
                    <a:pt x="20561" y="7958"/>
                    <a:pt x="21700" y="4324"/>
                  </a:cubicBezTo>
                  <a:cubicBezTo>
                    <a:pt x="21971" y="3456"/>
                    <a:pt x="22161" y="2452"/>
                    <a:pt x="22107" y="1557"/>
                  </a:cubicBezTo>
                  <a:cubicBezTo>
                    <a:pt x="22067" y="952"/>
                    <a:pt x="21951" y="1"/>
                    <a:pt x="21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 rot="8100000">
              <a:off x="7953571" y="3086951"/>
              <a:ext cx="505870" cy="244748"/>
            </a:xfrm>
            <a:custGeom>
              <a:avLst/>
              <a:gdLst/>
              <a:ahLst/>
              <a:cxnLst/>
              <a:rect l="l" t="t" r="r" b="b"/>
              <a:pathLst>
                <a:path w="20235" h="9790" extrusionOk="0">
                  <a:moveTo>
                    <a:pt x="20153" y="0"/>
                  </a:moveTo>
                  <a:cubicBezTo>
                    <a:pt x="18472" y="3011"/>
                    <a:pt x="15705" y="5262"/>
                    <a:pt x="12613" y="5968"/>
                  </a:cubicBezTo>
                  <a:cubicBezTo>
                    <a:pt x="11784" y="6149"/>
                    <a:pt x="10947" y="6226"/>
                    <a:pt x="10110" y="6226"/>
                  </a:cubicBezTo>
                  <a:cubicBezTo>
                    <a:pt x="7824" y="6226"/>
                    <a:pt x="5535" y="5656"/>
                    <a:pt x="3391" y="5100"/>
                  </a:cubicBezTo>
                  <a:cubicBezTo>
                    <a:pt x="3364" y="5181"/>
                    <a:pt x="3309" y="5262"/>
                    <a:pt x="3309" y="5371"/>
                  </a:cubicBezTo>
                  <a:cubicBezTo>
                    <a:pt x="5444" y="5958"/>
                    <a:pt x="7734" y="6518"/>
                    <a:pt x="10027" y="6518"/>
                  </a:cubicBezTo>
                  <a:cubicBezTo>
                    <a:pt x="10910" y="6518"/>
                    <a:pt x="11793" y="6435"/>
                    <a:pt x="12667" y="6239"/>
                  </a:cubicBezTo>
                  <a:cubicBezTo>
                    <a:pt x="15569" y="5588"/>
                    <a:pt x="18200" y="3635"/>
                    <a:pt x="19936" y="923"/>
                  </a:cubicBezTo>
                  <a:lnTo>
                    <a:pt x="19936" y="923"/>
                  </a:lnTo>
                  <a:cubicBezTo>
                    <a:pt x="18987" y="3092"/>
                    <a:pt x="17739" y="4856"/>
                    <a:pt x="16274" y="6103"/>
                  </a:cubicBezTo>
                  <a:cubicBezTo>
                    <a:pt x="14213" y="7893"/>
                    <a:pt x="11284" y="9060"/>
                    <a:pt x="7866" y="9385"/>
                  </a:cubicBezTo>
                  <a:cubicBezTo>
                    <a:pt x="6935" y="9483"/>
                    <a:pt x="5992" y="9525"/>
                    <a:pt x="5050" y="9525"/>
                  </a:cubicBezTo>
                  <a:cubicBezTo>
                    <a:pt x="3385" y="9525"/>
                    <a:pt x="1719" y="9396"/>
                    <a:pt x="109" y="9222"/>
                  </a:cubicBezTo>
                  <a:cubicBezTo>
                    <a:pt x="82" y="9331"/>
                    <a:pt x="27" y="9385"/>
                    <a:pt x="0" y="9494"/>
                  </a:cubicBezTo>
                  <a:cubicBezTo>
                    <a:pt x="1700" y="9653"/>
                    <a:pt x="3422" y="9789"/>
                    <a:pt x="5145" y="9789"/>
                  </a:cubicBezTo>
                  <a:cubicBezTo>
                    <a:pt x="6062" y="9789"/>
                    <a:pt x="6979" y="9751"/>
                    <a:pt x="7893" y="9656"/>
                  </a:cubicBezTo>
                  <a:cubicBezTo>
                    <a:pt x="11365" y="9304"/>
                    <a:pt x="14349" y="8137"/>
                    <a:pt x="16437" y="6320"/>
                  </a:cubicBezTo>
                  <a:cubicBezTo>
                    <a:pt x="17197" y="5669"/>
                    <a:pt x="17821" y="4910"/>
                    <a:pt x="18444" y="4069"/>
                  </a:cubicBezTo>
                  <a:cubicBezTo>
                    <a:pt x="19123" y="2984"/>
                    <a:pt x="19746" y="1845"/>
                    <a:pt x="20235" y="651"/>
                  </a:cubicBezTo>
                  <a:cubicBezTo>
                    <a:pt x="20235" y="434"/>
                    <a:pt x="20207" y="217"/>
                    <a:pt x="20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 rot="8100000">
              <a:off x="7898214" y="2976915"/>
              <a:ext cx="549270" cy="339947"/>
            </a:xfrm>
            <a:custGeom>
              <a:avLst/>
              <a:gdLst/>
              <a:ahLst/>
              <a:cxnLst/>
              <a:rect l="l" t="t" r="r" b="b"/>
              <a:pathLst>
                <a:path w="21971" h="13598" extrusionOk="0">
                  <a:moveTo>
                    <a:pt x="21971" y="0"/>
                  </a:moveTo>
                  <a:cubicBezTo>
                    <a:pt x="21455" y="1221"/>
                    <a:pt x="20832" y="2333"/>
                    <a:pt x="20126" y="3282"/>
                  </a:cubicBezTo>
                  <a:cubicBezTo>
                    <a:pt x="18390" y="6049"/>
                    <a:pt x="16193" y="8381"/>
                    <a:pt x="13644" y="10063"/>
                  </a:cubicBezTo>
                  <a:cubicBezTo>
                    <a:pt x="10490" y="12193"/>
                    <a:pt x="6790" y="13327"/>
                    <a:pt x="3199" y="13327"/>
                  </a:cubicBezTo>
                  <a:cubicBezTo>
                    <a:pt x="2126" y="13327"/>
                    <a:pt x="1063" y="13225"/>
                    <a:pt x="28" y="13019"/>
                  </a:cubicBezTo>
                  <a:cubicBezTo>
                    <a:pt x="28" y="13128"/>
                    <a:pt x="0" y="13236"/>
                    <a:pt x="0" y="13291"/>
                  </a:cubicBezTo>
                  <a:cubicBezTo>
                    <a:pt x="1059" y="13496"/>
                    <a:pt x="2143" y="13597"/>
                    <a:pt x="3233" y="13597"/>
                  </a:cubicBezTo>
                  <a:cubicBezTo>
                    <a:pt x="6892" y="13597"/>
                    <a:pt x="10637" y="12459"/>
                    <a:pt x="13834" y="10307"/>
                  </a:cubicBezTo>
                  <a:cubicBezTo>
                    <a:pt x="17251" y="8002"/>
                    <a:pt x="20099" y="4584"/>
                    <a:pt x="21971" y="488"/>
                  </a:cubicBezTo>
                  <a:lnTo>
                    <a:pt x="21971" y="244"/>
                  </a:lnTo>
                  <a:lnTo>
                    <a:pt x="21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 rot="8100000">
              <a:off x="8133030" y="2806172"/>
              <a:ext cx="217698" cy="342872"/>
            </a:xfrm>
            <a:custGeom>
              <a:avLst/>
              <a:gdLst/>
              <a:ahLst/>
              <a:cxnLst/>
              <a:rect l="l" t="t" r="r" b="b"/>
              <a:pathLst>
                <a:path w="8708" h="13715" extrusionOk="0">
                  <a:moveTo>
                    <a:pt x="7960" y="1"/>
                  </a:moveTo>
                  <a:cubicBezTo>
                    <a:pt x="7796" y="1"/>
                    <a:pt x="7630" y="12"/>
                    <a:pt x="7460" y="44"/>
                  </a:cubicBezTo>
                  <a:cubicBezTo>
                    <a:pt x="6565" y="152"/>
                    <a:pt x="5697" y="559"/>
                    <a:pt x="5263" y="1292"/>
                  </a:cubicBezTo>
                  <a:cubicBezTo>
                    <a:pt x="4802" y="2024"/>
                    <a:pt x="5019" y="3190"/>
                    <a:pt x="5833" y="3570"/>
                  </a:cubicBezTo>
                  <a:cubicBezTo>
                    <a:pt x="5046" y="3679"/>
                    <a:pt x="4259" y="3787"/>
                    <a:pt x="3554" y="4113"/>
                  </a:cubicBezTo>
                  <a:cubicBezTo>
                    <a:pt x="2849" y="4411"/>
                    <a:pt x="2171" y="4953"/>
                    <a:pt x="1900" y="5659"/>
                  </a:cubicBezTo>
                  <a:cubicBezTo>
                    <a:pt x="1601" y="6364"/>
                    <a:pt x="1764" y="7313"/>
                    <a:pt x="2361" y="7801"/>
                  </a:cubicBezTo>
                  <a:cubicBezTo>
                    <a:pt x="1276" y="8073"/>
                    <a:pt x="408" y="9022"/>
                    <a:pt x="191" y="10107"/>
                  </a:cubicBezTo>
                  <a:cubicBezTo>
                    <a:pt x="1" y="11192"/>
                    <a:pt x="462" y="12412"/>
                    <a:pt x="1384" y="13063"/>
                  </a:cubicBezTo>
                  <a:cubicBezTo>
                    <a:pt x="1927" y="13443"/>
                    <a:pt x="2551" y="13633"/>
                    <a:pt x="3229" y="13714"/>
                  </a:cubicBezTo>
                  <a:cubicBezTo>
                    <a:pt x="2686" y="12792"/>
                    <a:pt x="2442" y="11680"/>
                    <a:pt x="2632" y="10622"/>
                  </a:cubicBezTo>
                  <a:cubicBezTo>
                    <a:pt x="2876" y="9564"/>
                    <a:pt x="3636" y="8615"/>
                    <a:pt x="4639" y="8290"/>
                  </a:cubicBezTo>
                  <a:cubicBezTo>
                    <a:pt x="3961" y="7639"/>
                    <a:pt x="3798" y="6662"/>
                    <a:pt x="4097" y="5848"/>
                  </a:cubicBezTo>
                  <a:cubicBezTo>
                    <a:pt x="4395" y="5035"/>
                    <a:pt x="5127" y="4411"/>
                    <a:pt x="5941" y="4113"/>
                  </a:cubicBezTo>
                  <a:cubicBezTo>
                    <a:pt x="6438" y="3930"/>
                    <a:pt x="6956" y="3839"/>
                    <a:pt x="7488" y="3839"/>
                  </a:cubicBezTo>
                  <a:cubicBezTo>
                    <a:pt x="7826" y="3839"/>
                    <a:pt x="8170" y="3876"/>
                    <a:pt x="8518" y="3950"/>
                  </a:cubicBezTo>
                  <a:cubicBezTo>
                    <a:pt x="8111" y="3706"/>
                    <a:pt x="7650" y="3462"/>
                    <a:pt x="7324" y="3082"/>
                  </a:cubicBezTo>
                  <a:cubicBezTo>
                    <a:pt x="6972" y="2729"/>
                    <a:pt x="6782" y="2241"/>
                    <a:pt x="6890" y="1780"/>
                  </a:cubicBezTo>
                  <a:cubicBezTo>
                    <a:pt x="6972" y="1265"/>
                    <a:pt x="7433" y="885"/>
                    <a:pt x="7867" y="586"/>
                  </a:cubicBezTo>
                  <a:cubicBezTo>
                    <a:pt x="8138" y="369"/>
                    <a:pt x="8437" y="207"/>
                    <a:pt x="8708" y="44"/>
                  </a:cubicBezTo>
                  <a:cubicBezTo>
                    <a:pt x="8461" y="27"/>
                    <a:pt x="8213" y="1"/>
                    <a:pt x="7960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 rot="8100000">
              <a:off x="8558834" y="3263229"/>
              <a:ext cx="5450" cy="25"/>
            </a:xfrm>
            <a:custGeom>
              <a:avLst/>
              <a:gdLst/>
              <a:ahLst/>
              <a:cxnLst/>
              <a:rect l="l" t="t" r="r" b="b"/>
              <a:pathLst>
                <a:path w="218" h="1" extrusionOk="0">
                  <a:moveTo>
                    <a:pt x="1" y="1"/>
                  </a:move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 rot="8100000">
              <a:off x="8528512" y="3134616"/>
              <a:ext cx="148524" cy="221773"/>
            </a:xfrm>
            <a:custGeom>
              <a:avLst/>
              <a:gdLst/>
              <a:ahLst/>
              <a:cxnLst/>
              <a:rect l="l" t="t" r="r" b="b"/>
              <a:pathLst>
                <a:path w="5941" h="8871" extrusionOk="0">
                  <a:moveTo>
                    <a:pt x="4476" y="1"/>
                  </a:moveTo>
                  <a:cubicBezTo>
                    <a:pt x="4232" y="1"/>
                    <a:pt x="3960" y="55"/>
                    <a:pt x="3716" y="55"/>
                  </a:cubicBezTo>
                  <a:cubicBezTo>
                    <a:pt x="3065" y="82"/>
                    <a:pt x="2360" y="109"/>
                    <a:pt x="1872" y="516"/>
                  </a:cubicBezTo>
                  <a:cubicBezTo>
                    <a:pt x="1384" y="923"/>
                    <a:pt x="1275" y="1845"/>
                    <a:pt x="1818" y="2171"/>
                  </a:cubicBezTo>
                  <a:cubicBezTo>
                    <a:pt x="1638" y="2068"/>
                    <a:pt x="1423" y="2014"/>
                    <a:pt x="1205" y="2014"/>
                  </a:cubicBezTo>
                  <a:cubicBezTo>
                    <a:pt x="962" y="2014"/>
                    <a:pt x="716" y="2082"/>
                    <a:pt x="516" y="2225"/>
                  </a:cubicBezTo>
                  <a:cubicBezTo>
                    <a:pt x="163" y="2496"/>
                    <a:pt x="0" y="2984"/>
                    <a:pt x="109" y="3445"/>
                  </a:cubicBezTo>
                  <a:cubicBezTo>
                    <a:pt x="353" y="4205"/>
                    <a:pt x="1302" y="4530"/>
                    <a:pt x="2116" y="4666"/>
                  </a:cubicBezTo>
                  <a:cubicBezTo>
                    <a:pt x="2088" y="4663"/>
                    <a:pt x="2061" y="4662"/>
                    <a:pt x="2033" y="4662"/>
                  </a:cubicBezTo>
                  <a:cubicBezTo>
                    <a:pt x="1525" y="4662"/>
                    <a:pt x="1081" y="5128"/>
                    <a:pt x="1004" y="5642"/>
                  </a:cubicBezTo>
                  <a:cubicBezTo>
                    <a:pt x="923" y="6185"/>
                    <a:pt x="1194" y="6727"/>
                    <a:pt x="1601" y="7107"/>
                  </a:cubicBezTo>
                  <a:cubicBezTo>
                    <a:pt x="2035" y="7460"/>
                    <a:pt x="2523" y="7704"/>
                    <a:pt x="3038" y="7921"/>
                  </a:cubicBezTo>
                  <a:cubicBezTo>
                    <a:pt x="3988" y="8273"/>
                    <a:pt x="4964" y="8599"/>
                    <a:pt x="5940" y="8870"/>
                  </a:cubicBezTo>
                  <a:cubicBezTo>
                    <a:pt x="5425" y="8355"/>
                    <a:pt x="4937" y="7812"/>
                    <a:pt x="4449" y="7243"/>
                  </a:cubicBezTo>
                  <a:cubicBezTo>
                    <a:pt x="4150" y="6863"/>
                    <a:pt x="3879" y="6456"/>
                    <a:pt x="3879" y="5968"/>
                  </a:cubicBezTo>
                  <a:cubicBezTo>
                    <a:pt x="3879" y="5561"/>
                    <a:pt x="4177" y="5154"/>
                    <a:pt x="4557" y="5100"/>
                  </a:cubicBezTo>
                  <a:cubicBezTo>
                    <a:pt x="3988" y="5019"/>
                    <a:pt x="3499" y="4449"/>
                    <a:pt x="3581" y="3906"/>
                  </a:cubicBezTo>
                  <a:cubicBezTo>
                    <a:pt x="3627" y="3345"/>
                    <a:pt x="4200" y="2924"/>
                    <a:pt x="4774" y="2924"/>
                  </a:cubicBezTo>
                  <a:cubicBezTo>
                    <a:pt x="4865" y="2924"/>
                    <a:pt x="4956" y="2935"/>
                    <a:pt x="5045" y="2957"/>
                  </a:cubicBezTo>
                  <a:cubicBezTo>
                    <a:pt x="4530" y="2577"/>
                    <a:pt x="4313" y="1981"/>
                    <a:pt x="4286" y="1357"/>
                  </a:cubicBezTo>
                  <a:cubicBezTo>
                    <a:pt x="4232" y="896"/>
                    <a:pt x="4340" y="407"/>
                    <a:pt x="447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 rot="8100000">
              <a:off x="8018302" y="2960242"/>
              <a:ext cx="172923" cy="101924"/>
            </a:xfrm>
            <a:custGeom>
              <a:avLst/>
              <a:gdLst/>
              <a:ahLst/>
              <a:cxnLst/>
              <a:rect l="l" t="t" r="r" b="b"/>
              <a:pathLst>
                <a:path w="6917" h="4077" extrusionOk="0">
                  <a:moveTo>
                    <a:pt x="5235" y="0"/>
                  </a:moveTo>
                  <a:cubicBezTo>
                    <a:pt x="3770" y="0"/>
                    <a:pt x="2306" y="380"/>
                    <a:pt x="1112" y="1221"/>
                  </a:cubicBezTo>
                  <a:cubicBezTo>
                    <a:pt x="543" y="1600"/>
                    <a:pt x="0" y="2116"/>
                    <a:pt x="0" y="2875"/>
                  </a:cubicBezTo>
                  <a:cubicBezTo>
                    <a:pt x="0" y="3391"/>
                    <a:pt x="136" y="3716"/>
                    <a:pt x="651" y="3879"/>
                  </a:cubicBezTo>
                  <a:cubicBezTo>
                    <a:pt x="1056" y="4017"/>
                    <a:pt x="1489" y="4077"/>
                    <a:pt x="1928" y="4077"/>
                  </a:cubicBezTo>
                  <a:cubicBezTo>
                    <a:pt x="2785" y="4077"/>
                    <a:pt x="3668" y="3849"/>
                    <a:pt x="4421" y="3526"/>
                  </a:cubicBezTo>
                  <a:cubicBezTo>
                    <a:pt x="5045" y="3255"/>
                    <a:pt x="5669" y="2794"/>
                    <a:pt x="6184" y="2224"/>
                  </a:cubicBezTo>
                  <a:cubicBezTo>
                    <a:pt x="6591" y="1763"/>
                    <a:pt x="6917" y="1058"/>
                    <a:pt x="6618" y="543"/>
                  </a:cubicBezTo>
                  <a:cubicBezTo>
                    <a:pt x="6347" y="81"/>
                    <a:pt x="5778" y="0"/>
                    <a:pt x="523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 rot="8100000">
              <a:off x="8330167" y="3425483"/>
              <a:ext cx="221098" cy="93624"/>
            </a:xfrm>
            <a:custGeom>
              <a:avLst/>
              <a:gdLst/>
              <a:ahLst/>
              <a:cxnLst/>
              <a:rect l="l" t="t" r="r" b="b"/>
              <a:pathLst>
                <a:path w="8844" h="3745" fill="none" extrusionOk="0">
                  <a:moveTo>
                    <a:pt x="1" y="1"/>
                  </a:moveTo>
                  <a:cubicBezTo>
                    <a:pt x="3283" y="55"/>
                    <a:pt x="6538" y="1439"/>
                    <a:pt x="8843" y="3744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 rot="8100000">
              <a:off x="8253903" y="3502559"/>
              <a:ext cx="18325" cy="33925"/>
            </a:xfrm>
            <a:custGeom>
              <a:avLst/>
              <a:gdLst/>
              <a:ahLst/>
              <a:cxnLst/>
              <a:rect l="l" t="t" r="r" b="b"/>
              <a:pathLst>
                <a:path w="733" h="1357" fill="none" extrusionOk="0">
                  <a:moveTo>
                    <a:pt x="0" y="0"/>
                  </a:moveTo>
                  <a:cubicBezTo>
                    <a:pt x="245" y="434"/>
                    <a:pt x="516" y="895"/>
                    <a:pt x="733" y="1356"/>
                  </a:cubicBezTo>
                </a:path>
              </a:pathLst>
            </a:custGeom>
            <a:noFill/>
            <a:ln w="8125" cap="rnd" cmpd="sng">
              <a:solidFill>
                <a:srgbClr val="2130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 rot="8100000">
              <a:off x="7994112" y="3214215"/>
              <a:ext cx="68499" cy="87499"/>
            </a:xfrm>
            <a:custGeom>
              <a:avLst/>
              <a:gdLst/>
              <a:ahLst/>
              <a:cxnLst/>
              <a:rect l="l" t="t" r="r" b="b"/>
              <a:pathLst>
                <a:path w="2740" h="3500" fill="none" extrusionOk="0">
                  <a:moveTo>
                    <a:pt x="0" y="3499"/>
                  </a:moveTo>
                  <a:cubicBezTo>
                    <a:pt x="1221" y="2659"/>
                    <a:pt x="2197" y="1411"/>
                    <a:pt x="274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 rot="8100000">
              <a:off x="8117499" y="3578447"/>
              <a:ext cx="928991" cy="889216"/>
            </a:xfrm>
            <a:custGeom>
              <a:avLst/>
              <a:gdLst/>
              <a:ahLst/>
              <a:cxnLst/>
              <a:rect l="l" t="t" r="r" b="b"/>
              <a:pathLst>
                <a:path w="37160" h="35569" extrusionOk="0">
                  <a:moveTo>
                    <a:pt x="27212" y="0"/>
                  </a:moveTo>
                  <a:cubicBezTo>
                    <a:pt x="26438" y="0"/>
                    <a:pt x="25709" y="469"/>
                    <a:pt x="25307" y="1148"/>
                  </a:cubicBezTo>
                  <a:cubicBezTo>
                    <a:pt x="23734" y="3915"/>
                    <a:pt x="19611" y="10967"/>
                    <a:pt x="16139" y="15334"/>
                  </a:cubicBezTo>
                  <a:cubicBezTo>
                    <a:pt x="10443" y="22549"/>
                    <a:pt x="0" y="33534"/>
                    <a:pt x="0" y="33534"/>
                  </a:cubicBezTo>
                  <a:lnTo>
                    <a:pt x="5235" y="35568"/>
                  </a:lnTo>
                  <a:cubicBezTo>
                    <a:pt x="5235" y="35568"/>
                    <a:pt x="13151" y="32719"/>
                    <a:pt x="13810" y="32719"/>
                  </a:cubicBezTo>
                  <a:cubicBezTo>
                    <a:pt x="13819" y="32719"/>
                    <a:pt x="13827" y="32719"/>
                    <a:pt x="13833" y="32720"/>
                  </a:cubicBezTo>
                  <a:cubicBezTo>
                    <a:pt x="13835" y="32721"/>
                    <a:pt x="13838" y="32721"/>
                    <a:pt x="13840" y="32721"/>
                  </a:cubicBezTo>
                  <a:cubicBezTo>
                    <a:pt x="14461" y="32721"/>
                    <a:pt x="24981" y="22739"/>
                    <a:pt x="24981" y="22739"/>
                  </a:cubicBezTo>
                  <a:lnTo>
                    <a:pt x="37160" y="2640"/>
                  </a:lnTo>
                  <a:cubicBezTo>
                    <a:pt x="32413" y="606"/>
                    <a:pt x="29131" y="118"/>
                    <a:pt x="27395" y="9"/>
                  </a:cubicBezTo>
                  <a:cubicBezTo>
                    <a:pt x="27334" y="3"/>
                    <a:pt x="27273" y="0"/>
                    <a:pt x="27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 rot="8100000">
              <a:off x="7378995" y="3339811"/>
              <a:ext cx="1410436" cy="1421961"/>
            </a:xfrm>
            <a:custGeom>
              <a:avLst/>
              <a:gdLst/>
              <a:ahLst/>
              <a:cxnLst/>
              <a:rect l="l" t="t" r="r" b="b"/>
              <a:pathLst>
                <a:path w="56418" h="56879" extrusionOk="0">
                  <a:moveTo>
                    <a:pt x="31952" y="0"/>
                  </a:moveTo>
                  <a:cubicBezTo>
                    <a:pt x="31952" y="0"/>
                    <a:pt x="22052" y="12233"/>
                    <a:pt x="16139" y="18254"/>
                  </a:cubicBezTo>
                  <a:cubicBezTo>
                    <a:pt x="9439" y="25035"/>
                    <a:pt x="3282" y="30324"/>
                    <a:pt x="0" y="32928"/>
                  </a:cubicBezTo>
                  <a:cubicBezTo>
                    <a:pt x="8625" y="40442"/>
                    <a:pt x="17386" y="51644"/>
                    <a:pt x="21455" y="56879"/>
                  </a:cubicBezTo>
                  <a:cubicBezTo>
                    <a:pt x="24764" y="54492"/>
                    <a:pt x="34339" y="47331"/>
                    <a:pt x="40442" y="42178"/>
                  </a:cubicBezTo>
                  <a:cubicBezTo>
                    <a:pt x="47331" y="36346"/>
                    <a:pt x="52512" y="31599"/>
                    <a:pt x="55143" y="29158"/>
                  </a:cubicBezTo>
                  <a:cubicBezTo>
                    <a:pt x="56228" y="28155"/>
                    <a:pt x="56418" y="26446"/>
                    <a:pt x="55523" y="25279"/>
                  </a:cubicBezTo>
                  <a:cubicBezTo>
                    <a:pt x="48715" y="15949"/>
                    <a:pt x="40849" y="7540"/>
                    <a:pt x="3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 rot="8100000">
              <a:off x="7834326" y="3786197"/>
              <a:ext cx="459771" cy="433571"/>
            </a:xfrm>
            <a:custGeom>
              <a:avLst/>
              <a:gdLst/>
              <a:ahLst/>
              <a:cxnLst/>
              <a:rect l="l" t="t" r="r" b="b"/>
              <a:pathLst>
                <a:path w="18391" h="17343" extrusionOk="0">
                  <a:moveTo>
                    <a:pt x="9709" y="1"/>
                  </a:moveTo>
                  <a:cubicBezTo>
                    <a:pt x="9493" y="1"/>
                    <a:pt x="9277" y="14"/>
                    <a:pt x="9060" y="40"/>
                  </a:cubicBezTo>
                  <a:cubicBezTo>
                    <a:pt x="6456" y="339"/>
                    <a:pt x="4150" y="2129"/>
                    <a:pt x="2550" y="4082"/>
                  </a:cubicBezTo>
                  <a:cubicBezTo>
                    <a:pt x="895" y="6116"/>
                    <a:pt x="0" y="8883"/>
                    <a:pt x="814" y="11405"/>
                  </a:cubicBezTo>
                  <a:cubicBezTo>
                    <a:pt x="1709" y="14117"/>
                    <a:pt x="4204" y="16125"/>
                    <a:pt x="6890" y="16938"/>
                  </a:cubicBezTo>
                  <a:cubicBezTo>
                    <a:pt x="7777" y="17200"/>
                    <a:pt x="8709" y="17343"/>
                    <a:pt x="9642" y="17343"/>
                  </a:cubicBezTo>
                  <a:cubicBezTo>
                    <a:pt x="9964" y="17343"/>
                    <a:pt x="10286" y="17326"/>
                    <a:pt x="10606" y="17291"/>
                  </a:cubicBezTo>
                  <a:cubicBezTo>
                    <a:pt x="13399" y="16938"/>
                    <a:pt x="16030" y="15121"/>
                    <a:pt x="17197" y="12544"/>
                  </a:cubicBezTo>
                  <a:cubicBezTo>
                    <a:pt x="18390" y="9859"/>
                    <a:pt x="17712" y="6441"/>
                    <a:pt x="16139" y="4055"/>
                  </a:cubicBezTo>
                  <a:cubicBezTo>
                    <a:pt x="14760" y="1923"/>
                    <a:pt x="12338" y="1"/>
                    <a:pt x="9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 rot="8100000">
              <a:off x="7952041" y="3919048"/>
              <a:ext cx="103074" cy="173173"/>
            </a:xfrm>
            <a:custGeom>
              <a:avLst/>
              <a:gdLst/>
              <a:ahLst/>
              <a:cxnLst/>
              <a:rect l="l" t="t" r="r" b="b"/>
              <a:pathLst>
                <a:path w="4123" h="6927" extrusionOk="0">
                  <a:moveTo>
                    <a:pt x="3716" y="0"/>
                  </a:moveTo>
                  <a:cubicBezTo>
                    <a:pt x="3580" y="0"/>
                    <a:pt x="3445" y="27"/>
                    <a:pt x="3228" y="136"/>
                  </a:cubicBezTo>
                  <a:cubicBezTo>
                    <a:pt x="2089" y="570"/>
                    <a:pt x="1248" y="1546"/>
                    <a:pt x="732" y="2631"/>
                  </a:cubicBezTo>
                  <a:cubicBezTo>
                    <a:pt x="136" y="3960"/>
                    <a:pt x="0" y="5452"/>
                    <a:pt x="54" y="6917"/>
                  </a:cubicBezTo>
                  <a:cubicBezTo>
                    <a:pt x="133" y="6923"/>
                    <a:pt x="211" y="6926"/>
                    <a:pt x="290" y="6926"/>
                  </a:cubicBezTo>
                  <a:cubicBezTo>
                    <a:pt x="1244" y="6926"/>
                    <a:pt x="2194" y="6477"/>
                    <a:pt x="2821" y="5751"/>
                  </a:cubicBezTo>
                  <a:cubicBezTo>
                    <a:pt x="3499" y="4964"/>
                    <a:pt x="3852" y="3987"/>
                    <a:pt x="4041" y="2984"/>
                  </a:cubicBezTo>
                  <a:cubicBezTo>
                    <a:pt x="4123" y="2306"/>
                    <a:pt x="4123" y="1628"/>
                    <a:pt x="4123" y="950"/>
                  </a:cubicBezTo>
                  <a:lnTo>
                    <a:pt x="4123" y="678"/>
                  </a:lnTo>
                  <a:cubicBezTo>
                    <a:pt x="4069" y="733"/>
                    <a:pt x="3987" y="814"/>
                    <a:pt x="3933" y="895"/>
                  </a:cubicBezTo>
                  <a:cubicBezTo>
                    <a:pt x="3689" y="1139"/>
                    <a:pt x="3499" y="1384"/>
                    <a:pt x="3282" y="1655"/>
                  </a:cubicBezTo>
                  <a:cubicBezTo>
                    <a:pt x="2902" y="2224"/>
                    <a:pt x="2712" y="2875"/>
                    <a:pt x="2468" y="3526"/>
                  </a:cubicBezTo>
                  <a:cubicBezTo>
                    <a:pt x="2224" y="4177"/>
                    <a:pt x="1926" y="4801"/>
                    <a:pt x="1410" y="5208"/>
                  </a:cubicBezTo>
                  <a:cubicBezTo>
                    <a:pt x="2034" y="4096"/>
                    <a:pt x="2061" y="2767"/>
                    <a:pt x="2577" y="1628"/>
                  </a:cubicBezTo>
                  <a:cubicBezTo>
                    <a:pt x="2848" y="1004"/>
                    <a:pt x="3255" y="461"/>
                    <a:pt x="3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 rot="8100000">
              <a:off x="8035166" y="3923809"/>
              <a:ext cx="132249" cy="64674"/>
            </a:xfrm>
            <a:custGeom>
              <a:avLst/>
              <a:gdLst/>
              <a:ahLst/>
              <a:cxnLst/>
              <a:rect l="l" t="t" r="r" b="b"/>
              <a:pathLst>
                <a:path w="5290" h="2587" extrusionOk="0">
                  <a:moveTo>
                    <a:pt x="3483" y="1"/>
                  </a:moveTo>
                  <a:cubicBezTo>
                    <a:pt x="3188" y="1"/>
                    <a:pt x="2891" y="40"/>
                    <a:pt x="2604" y="117"/>
                  </a:cubicBezTo>
                  <a:cubicBezTo>
                    <a:pt x="1628" y="333"/>
                    <a:pt x="733" y="930"/>
                    <a:pt x="0" y="1608"/>
                  </a:cubicBezTo>
                  <a:cubicBezTo>
                    <a:pt x="380" y="2205"/>
                    <a:pt x="1085" y="2558"/>
                    <a:pt x="1791" y="2585"/>
                  </a:cubicBezTo>
                  <a:cubicBezTo>
                    <a:pt x="1826" y="2586"/>
                    <a:pt x="1862" y="2587"/>
                    <a:pt x="1898" y="2587"/>
                  </a:cubicBezTo>
                  <a:cubicBezTo>
                    <a:pt x="2570" y="2587"/>
                    <a:pt x="3258" y="2351"/>
                    <a:pt x="3825" y="2042"/>
                  </a:cubicBezTo>
                  <a:cubicBezTo>
                    <a:pt x="4232" y="1798"/>
                    <a:pt x="4611" y="1527"/>
                    <a:pt x="4991" y="1229"/>
                  </a:cubicBezTo>
                  <a:cubicBezTo>
                    <a:pt x="5045" y="1201"/>
                    <a:pt x="5073" y="1120"/>
                    <a:pt x="5127" y="1093"/>
                  </a:cubicBezTo>
                  <a:lnTo>
                    <a:pt x="4910" y="1093"/>
                  </a:lnTo>
                  <a:cubicBezTo>
                    <a:pt x="4666" y="1066"/>
                    <a:pt x="4449" y="1066"/>
                    <a:pt x="4232" y="1066"/>
                  </a:cubicBezTo>
                  <a:cubicBezTo>
                    <a:pt x="3771" y="1093"/>
                    <a:pt x="3309" y="1256"/>
                    <a:pt x="2875" y="1418"/>
                  </a:cubicBezTo>
                  <a:cubicBezTo>
                    <a:pt x="2532" y="1526"/>
                    <a:pt x="2155" y="1633"/>
                    <a:pt x="1785" y="1633"/>
                  </a:cubicBezTo>
                  <a:cubicBezTo>
                    <a:pt x="1687" y="1633"/>
                    <a:pt x="1589" y="1625"/>
                    <a:pt x="1492" y="1608"/>
                  </a:cubicBezTo>
                  <a:cubicBezTo>
                    <a:pt x="2333" y="1473"/>
                    <a:pt x="3092" y="876"/>
                    <a:pt x="3933" y="686"/>
                  </a:cubicBezTo>
                  <a:cubicBezTo>
                    <a:pt x="4199" y="603"/>
                    <a:pt x="4485" y="571"/>
                    <a:pt x="4767" y="571"/>
                  </a:cubicBezTo>
                  <a:cubicBezTo>
                    <a:pt x="4945" y="571"/>
                    <a:pt x="5121" y="584"/>
                    <a:pt x="5290" y="605"/>
                  </a:cubicBezTo>
                  <a:cubicBezTo>
                    <a:pt x="5262" y="550"/>
                    <a:pt x="5154" y="469"/>
                    <a:pt x="5018" y="415"/>
                  </a:cubicBezTo>
                  <a:cubicBezTo>
                    <a:pt x="4562" y="134"/>
                    <a:pt x="4025" y="1"/>
                    <a:pt x="3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 rot="8100000">
              <a:off x="8488690" y="4432628"/>
              <a:ext cx="238723" cy="124799"/>
            </a:xfrm>
            <a:custGeom>
              <a:avLst/>
              <a:gdLst/>
              <a:ahLst/>
              <a:cxnLst/>
              <a:rect l="l" t="t" r="r" b="b"/>
              <a:pathLst>
                <a:path w="9549" h="4992" fill="none" extrusionOk="0">
                  <a:moveTo>
                    <a:pt x="9548" y="1981"/>
                  </a:moveTo>
                  <a:cubicBezTo>
                    <a:pt x="7324" y="2984"/>
                    <a:pt x="5127" y="3961"/>
                    <a:pt x="2876" y="4991"/>
                  </a:cubicBezTo>
                  <a:cubicBezTo>
                    <a:pt x="2008" y="3120"/>
                    <a:pt x="869" y="1872"/>
                    <a:pt x="1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 rot="8100000">
              <a:off x="8286910" y="3666166"/>
              <a:ext cx="596744" cy="634019"/>
            </a:xfrm>
            <a:custGeom>
              <a:avLst/>
              <a:gdLst/>
              <a:ahLst/>
              <a:cxnLst/>
              <a:rect l="l" t="t" r="r" b="b"/>
              <a:pathLst>
                <a:path w="23870" h="25361" fill="none" extrusionOk="0">
                  <a:moveTo>
                    <a:pt x="23870" y="0"/>
                  </a:moveTo>
                  <a:cubicBezTo>
                    <a:pt x="17089" y="9222"/>
                    <a:pt x="8898" y="18119"/>
                    <a:pt x="1" y="2536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 rot="8100000">
              <a:off x="8528148" y="3440321"/>
              <a:ext cx="108524" cy="80724"/>
            </a:xfrm>
            <a:custGeom>
              <a:avLst/>
              <a:gdLst/>
              <a:ahLst/>
              <a:cxnLst/>
              <a:rect l="l" t="t" r="r" b="b"/>
              <a:pathLst>
                <a:path w="4341" h="3229" fill="none" extrusionOk="0">
                  <a:moveTo>
                    <a:pt x="4341" y="3229"/>
                  </a:moveTo>
                  <a:lnTo>
                    <a:pt x="4341" y="1"/>
                  </a:lnTo>
                  <a:cubicBezTo>
                    <a:pt x="2876" y="516"/>
                    <a:pt x="1466" y="1031"/>
                    <a:pt x="1" y="1547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 rot="8100000">
              <a:off x="8231604" y="3881871"/>
              <a:ext cx="406221" cy="406871"/>
            </a:xfrm>
            <a:custGeom>
              <a:avLst/>
              <a:gdLst/>
              <a:ahLst/>
              <a:cxnLst/>
              <a:rect l="l" t="t" r="r" b="b"/>
              <a:pathLst>
                <a:path w="16249" h="16275" fill="none" extrusionOk="0">
                  <a:moveTo>
                    <a:pt x="1" y="16274"/>
                  </a:moveTo>
                  <a:cubicBezTo>
                    <a:pt x="5887" y="11392"/>
                    <a:pt x="11366" y="5940"/>
                    <a:pt x="16248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 rot="8100000">
              <a:off x="8422330" y="4416459"/>
              <a:ext cx="30550" cy="33925"/>
            </a:xfrm>
            <a:custGeom>
              <a:avLst/>
              <a:gdLst/>
              <a:ahLst/>
              <a:cxnLst/>
              <a:rect l="l" t="t" r="r" b="b"/>
              <a:pathLst>
                <a:path w="1222" h="1357" fill="none" extrusionOk="0">
                  <a:moveTo>
                    <a:pt x="1" y="1357"/>
                  </a:moveTo>
                  <a:cubicBezTo>
                    <a:pt x="408" y="896"/>
                    <a:pt x="815" y="435"/>
                    <a:pt x="1221" y="1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 rot="8100000">
              <a:off x="7989335" y="4497572"/>
              <a:ext cx="179698" cy="190548"/>
            </a:xfrm>
            <a:custGeom>
              <a:avLst/>
              <a:gdLst/>
              <a:ahLst/>
              <a:cxnLst/>
              <a:rect l="l" t="t" r="r" b="b"/>
              <a:pathLst>
                <a:path w="7188" h="7622" fill="none" extrusionOk="0">
                  <a:moveTo>
                    <a:pt x="7188" y="7622"/>
                  </a:moveTo>
                  <a:cubicBezTo>
                    <a:pt x="5235" y="4747"/>
                    <a:pt x="2794" y="2143"/>
                    <a:pt x="0" y="0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 rot="8100000">
              <a:off x="8020761" y="4042722"/>
              <a:ext cx="287522" cy="105799"/>
            </a:xfrm>
            <a:custGeom>
              <a:avLst/>
              <a:gdLst/>
              <a:ahLst/>
              <a:cxnLst/>
              <a:rect l="l" t="t" r="r" b="b"/>
              <a:pathLst>
                <a:path w="11501" h="4232" fill="none" extrusionOk="0">
                  <a:moveTo>
                    <a:pt x="0" y="4231"/>
                  </a:moveTo>
                  <a:cubicBezTo>
                    <a:pt x="922" y="2034"/>
                    <a:pt x="3092" y="488"/>
                    <a:pt x="5398" y="244"/>
                  </a:cubicBezTo>
                  <a:cubicBezTo>
                    <a:pt x="7730" y="0"/>
                    <a:pt x="10144" y="1139"/>
                    <a:pt x="11501" y="3065"/>
                  </a:cubicBezTo>
                </a:path>
              </a:pathLst>
            </a:custGeom>
            <a:noFill/>
            <a:ln w="81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 rot="8100000">
              <a:off x="7592641" y="3574412"/>
              <a:ext cx="353297" cy="289322"/>
            </a:xfrm>
            <a:custGeom>
              <a:avLst/>
              <a:gdLst/>
              <a:ahLst/>
              <a:cxnLst/>
              <a:rect l="l" t="t" r="r" b="b"/>
              <a:pathLst>
                <a:path w="14132" h="11573" extrusionOk="0">
                  <a:moveTo>
                    <a:pt x="11532" y="0"/>
                  </a:moveTo>
                  <a:cubicBezTo>
                    <a:pt x="10876" y="0"/>
                    <a:pt x="10210" y="190"/>
                    <a:pt x="9629" y="448"/>
                  </a:cubicBezTo>
                  <a:cubicBezTo>
                    <a:pt x="6781" y="1560"/>
                    <a:pt x="4476" y="3649"/>
                    <a:pt x="2252" y="5737"/>
                  </a:cubicBezTo>
                  <a:cubicBezTo>
                    <a:pt x="1194" y="6686"/>
                    <a:pt x="28" y="7799"/>
                    <a:pt x="0" y="9317"/>
                  </a:cubicBezTo>
                  <a:cubicBezTo>
                    <a:pt x="0" y="10402"/>
                    <a:pt x="624" y="11189"/>
                    <a:pt x="1628" y="11460"/>
                  </a:cubicBezTo>
                  <a:cubicBezTo>
                    <a:pt x="1930" y="11537"/>
                    <a:pt x="2233" y="11573"/>
                    <a:pt x="2537" y="11573"/>
                  </a:cubicBezTo>
                  <a:cubicBezTo>
                    <a:pt x="4909" y="11573"/>
                    <a:pt x="7292" y="9416"/>
                    <a:pt x="8951" y="8070"/>
                  </a:cubicBezTo>
                  <a:cubicBezTo>
                    <a:pt x="10335" y="6958"/>
                    <a:pt x="11664" y="5656"/>
                    <a:pt x="12830" y="4245"/>
                  </a:cubicBezTo>
                  <a:cubicBezTo>
                    <a:pt x="13454" y="3459"/>
                    <a:pt x="14132" y="2482"/>
                    <a:pt x="13861" y="1479"/>
                  </a:cubicBezTo>
                  <a:cubicBezTo>
                    <a:pt x="13671" y="665"/>
                    <a:pt x="12857" y="177"/>
                    <a:pt x="12043" y="41"/>
                  </a:cubicBezTo>
                  <a:cubicBezTo>
                    <a:pt x="11875" y="13"/>
                    <a:pt x="11704" y="0"/>
                    <a:pt x="11532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8;p33">
            <a:extLst>
              <a:ext uri="{FF2B5EF4-FFF2-40B4-BE49-F238E27FC236}">
                <a16:creationId xmlns:a16="http://schemas.microsoft.com/office/drawing/2014/main" id="{93647719-8629-D723-1797-F26B7D4FCAD6}"/>
              </a:ext>
            </a:extLst>
          </p:cNvPr>
          <p:cNvSpPr/>
          <p:nvPr/>
        </p:nvSpPr>
        <p:spPr>
          <a:xfrm rot="-2700000">
            <a:off x="4866646" y="1759622"/>
            <a:ext cx="3793533" cy="3280203"/>
          </a:xfrm>
          <a:custGeom>
            <a:avLst/>
            <a:gdLst/>
            <a:ahLst/>
            <a:cxnLst/>
            <a:rect l="l" t="t" r="r" b="b"/>
            <a:pathLst>
              <a:path w="102470" h="89381" extrusionOk="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Why Ahaar ?</a:t>
            </a:r>
            <a:endParaRPr sz="4000" dirty="0"/>
          </a:p>
        </p:txBody>
      </p:sp>
      <p:sp>
        <p:nvSpPr>
          <p:cNvPr id="1017" name="Google Shape;1017;p34"/>
          <p:cNvSpPr txBox="1">
            <a:spLocks noGrp="1"/>
          </p:cNvSpPr>
          <p:nvPr>
            <p:ph type="subTitle" idx="1"/>
          </p:nvPr>
        </p:nvSpPr>
        <p:spPr>
          <a:xfrm>
            <a:off x="720000" y="1275346"/>
            <a:ext cx="5193335" cy="3280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Rising Health Issues With increasing cases of diabetes, heart disease, and obesity, tracking nutrition is more important than ever. *Ahaar* helps users monitor their food intake and take preventive steps to reduce health risks.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Awareness About Indian Foods Many Indians eat traditional foods like roti, dal, and samosas without knowing their nutritional value. *Ahaar* helps users understand the impact of these foods on their health, guiding them to make better choices.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Filling the Knowledge Gap in India, most people lack detailed knowledge of nutrition. Ahaar bridges that gap by providing instant nutritional data for a wide range of Indian foods, helping users make informed dietary decisions.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Saves Time Ahaar simplifies the process of meal tracking, providing immediate nutritional breakdowns, saving users time and effort in managing their diet.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E65C3-6854-D686-9F84-43C7227A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98" y="3250386"/>
            <a:ext cx="1911750" cy="191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E93AB-B383-6F4D-1382-8D1C5631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81" y="3092605"/>
            <a:ext cx="1464432" cy="1890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1554E-3DD0-78F6-70D5-3BFD4D1C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416" y="2977689"/>
            <a:ext cx="1771991" cy="1984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4B2A6-4FDA-67B5-0E68-FAC1330BA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7" y="1749117"/>
            <a:ext cx="2003389" cy="2003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DE87473D-CAAB-6498-D03A-57C96BACD2CF}"/>
              </a:ext>
            </a:extLst>
          </p:cNvPr>
          <p:cNvSpPr/>
          <p:nvPr/>
        </p:nvSpPr>
        <p:spPr>
          <a:xfrm>
            <a:off x="2976866" y="2810107"/>
            <a:ext cx="1289538" cy="42136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6" name="Google Shape;1026;p35"/>
          <p:cNvSpPr txBox="1">
            <a:spLocks noGrp="1"/>
          </p:cNvSpPr>
          <p:nvPr>
            <p:ph type="ctrTitle"/>
          </p:nvPr>
        </p:nvSpPr>
        <p:spPr>
          <a:xfrm>
            <a:off x="740443" y="410570"/>
            <a:ext cx="6121041" cy="798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Project Flow Chart</a:t>
            </a:r>
            <a:endParaRPr sz="4000" dirty="0"/>
          </a:p>
        </p:txBody>
      </p:sp>
      <p:sp>
        <p:nvSpPr>
          <p:cNvPr id="1114" name="Google Shape;1114;p35"/>
          <p:cNvSpPr/>
          <p:nvPr/>
        </p:nvSpPr>
        <p:spPr>
          <a:xfrm flipH="1">
            <a:off x="8720408" y="79221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B6691405-6B47-A637-8BF4-473C25DCBCAE}"/>
              </a:ext>
            </a:extLst>
          </p:cNvPr>
          <p:cNvSpPr/>
          <p:nvPr/>
        </p:nvSpPr>
        <p:spPr>
          <a:xfrm>
            <a:off x="804985" y="1563077"/>
            <a:ext cx="1867877" cy="2876061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15A7F26-8263-7477-ABCA-DA1A9A26E28A}"/>
              </a:ext>
            </a:extLst>
          </p:cNvPr>
          <p:cNvSpPr/>
          <p:nvPr/>
        </p:nvSpPr>
        <p:spPr>
          <a:xfrm>
            <a:off x="863601" y="1664678"/>
            <a:ext cx="1719384" cy="65649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3FB972A-4D33-C32D-796E-5E005EE0D9C0}"/>
              </a:ext>
            </a:extLst>
          </p:cNvPr>
          <p:cNvSpPr/>
          <p:nvPr/>
        </p:nvSpPr>
        <p:spPr>
          <a:xfrm>
            <a:off x="879231" y="2669273"/>
            <a:ext cx="1719384" cy="65649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C22A779-66B6-8AAF-05A5-780FA29FF7B8}"/>
              </a:ext>
            </a:extLst>
          </p:cNvPr>
          <p:cNvSpPr/>
          <p:nvPr/>
        </p:nvSpPr>
        <p:spPr>
          <a:xfrm>
            <a:off x="879231" y="3673868"/>
            <a:ext cx="1719384" cy="65649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36705F-A55B-46FD-5D00-51A6F4829761}"/>
              </a:ext>
            </a:extLst>
          </p:cNvPr>
          <p:cNvCxnSpPr>
            <a:stCxn id="7" idx="2"/>
          </p:cNvCxnSpPr>
          <p:nvPr/>
        </p:nvCxnSpPr>
        <p:spPr>
          <a:xfrm flipH="1">
            <a:off x="1719385" y="2321170"/>
            <a:ext cx="3908" cy="34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C494D5-4464-59DF-C29A-51BCD64B796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738923" y="3325765"/>
            <a:ext cx="0" cy="34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DA1423-2918-0F12-5A93-FA2B57CDCA07}"/>
              </a:ext>
            </a:extLst>
          </p:cNvPr>
          <p:cNvSpPr txBox="1"/>
          <p:nvPr/>
        </p:nvSpPr>
        <p:spPr>
          <a:xfrm>
            <a:off x="2935274" y="2863487"/>
            <a:ext cx="158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B96B7-E22C-8D69-4D1D-086F68A51A66}"/>
              </a:ext>
            </a:extLst>
          </p:cNvPr>
          <p:cNvSpPr txBox="1"/>
          <p:nvPr/>
        </p:nvSpPr>
        <p:spPr>
          <a:xfrm>
            <a:off x="673769" y="4726298"/>
            <a:ext cx="214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Machine Learning </a:t>
            </a:r>
            <a:endParaRPr lang="en-IN" sz="1800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D8B447CF-0BA1-9058-81DC-C5549FE3E404}"/>
              </a:ext>
            </a:extLst>
          </p:cNvPr>
          <p:cNvSpPr/>
          <p:nvPr/>
        </p:nvSpPr>
        <p:spPr>
          <a:xfrm>
            <a:off x="6029146" y="1559491"/>
            <a:ext cx="1664677" cy="2876055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 User-Interface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06623E-633E-87E4-C864-B7311D0CE7C1}"/>
              </a:ext>
            </a:extLst>
          </p:cNvPr>
          <p:cNvSpPr txBox="1"/>
          <p:nvPr/>
        </p:nvSpPr>
        <p:spPr>
          <a:xfrm>
            <a:off x="7966516" y="2811295"/>
            <a:ext cx="128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Database</a:t>
            </a:r>
            <a:endParaRPr lang="en-IN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AD0B64-20F9-8C80-F795-4E10871F6617}"/>
              </a:ext>
            </a:extLst>
          </p:cNvPr>
          <p:cNvSpPr txBox="1"/>
          <p:nvPr/>
        </p:nvSpPr>
        <p:spPr>
          <a:xfrm>
            <a:off x="6419910" y="4726298"/>
            <a:ext cx="67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APP</a:t>
            </a:r>
            <a:endParaRPr lang="en-IN" sz="1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1167C232-DFFD-9231-11E8-86B86DB22AE1}"/>
              </a:ext>
            </a:extLst>
          </p:cNvPr>
          <p:cNvSpPr/>
          <p:nvPr/>
        </p:nvSpPr>
        <p:spPr>
          <a:xfrm>
            <a:off x="4621981" y="2792396"/>
            <a:ext cx="1106301" cy="42136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API Fetch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E5DCD0-3F05-F39B-7F9F-03BFC220DAAF}"/>
              </a:ext>
            </a:extLst>
          </p:cNvPr>
          <p:cNvCxnSpPr>
            <a:stCxn id="6" idx="3"/>
          </p:cNvCxnSpPr>
          <p:nvPr/>
        </p:nvCxnSpPr>
        <p:spPr>
          <a:xfrm flipV="1">
            <a:off x="2672862" y="2995961"/>
            <a:ext cx="304004" cy="5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00AAC8-22C8-AF02-141F-7B84A7C5A652}"/>
              </a:ext>
            </a:extLst>
          </p:cNvPr>
          <p:cNvCxnSpPr>
            <a:endCxn id="33" idx="1"/>
          </p:cNvCxnSpPr>
          <p:nvPr/>
        </p:nvCxnSpPr>
        <p:spPr>
          <a:xfrm>
            <a:off x="4266404" y="2995961"/>
            <a:ext cx="355577" cy="7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D9E972-ED2F-3273-6D3F-38379A570170}"/>
              </a:ext>
            </a:extLst>
          </p:cNvPr>
          <p:cNvCxnSpPr>
            <a:stCxn id="33" idx="3"/>
            <a:endCxn id="24" idx="1"/>
          </p:cNvCxnSpPr>
          <p:nvPr/>
        </p:nvCxnSpPr>
        <p:spPr>
          <a:xfrm flipV="1">
            <a:off x="5728282" y="2997519"/>
            <a:ext cx="300864" cy="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F3FA84-B156-F26E-7B17-0CFBEFFED2EF}"/>
              </a:ext>
            </a:extLst>
          </p:cNvPr>
          <p:cNvSpPr txBox="1"/>
          <p:nvPr/>
        </p:nvSpPr>
        <p:spPr>
          <a:xfrm>
            <a:off x="1401318" y="2863487"/>
            <a:ext cx="1135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DBBE98-D4D9-7B8F-657E-6ECE659455C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693823" y="2995961"/>
            <a:ext cx="300864" cy="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F9ED5281-BB99-30C3-1590-ABC7DE81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97" y="1204332"/>
            <a:ext cx="1730727" cy="331481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806F83-46E0-79D2-6C2C-0033DFB8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171"/>
          <a:stretch/>
        </p:blipFill>
        <p:spPr>
          <a:xfrm>
            <a:off x="926064" y="1615703"/>
            <a:ext cx="1532821" cy="6564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7"/>
          <p:cNvSpPr txBox="1">
            <a:spLocks noGrp="1"/>
          </p:cNvSpPr>
          <p:nvPr>
            <p:ph type="title"/>
          </p:nvPr>
        </p:nvSpPr>
        <p:spPr>
          <a:xfrm>
            <a:off x="578751" y="2145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 Stacks</a:t>
            </a:r>
            <a:endParaRPr dirty="0"/>
          </a:p>
        </p:txBody>
      </p:sp>
      <p:sp>
        <p:nvSpPr>
          <p:cNvPr id="1160" name="Google Shape;1160;p37"/>
          <p:cNvSpPr txBox="1">
            <a:spLocks noGrp="1"/>
          </p:cNvSpPr>
          <p:nvPr>
            <p:ph type="subTitle" idx="2"/>
          </p:nvPr>
        </p:nvSpPr>
        <p:spPr>
          <a:xfrm>
            <a:off x="578751" y="790783"/>
            <a:ext cx="7500859" cy="3561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Android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Core application framework.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Kotlin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Primary programming language for Android development.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Machine Learning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Custom-trained model for food detection and nutritional estimation.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TensorFlow Lite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Efficient inference on mobile devices.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Python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Used for data preprocessing and training machine learning models.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Pandas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Data manipulation and analysis.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NumPy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Numerical operations and data handling.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TensorFlow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 and </a:t>
            </a: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Keras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Deep learning frameworks for building and training models.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Gemini 1.5 flash Model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Advanced model used for precise food recognition.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Streamlit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Interface for testing and visualizing model outputs.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Firebase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Backend for data storage, user authentication, and analytics.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Retrofit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Library for managing network requests in Android.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Seaborn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 and </a:t>
            </a:r>
            <a:r>
              <a:rPr lang="en-IN" sz="1250" b="1" i="0" dirty="0">
                <a:solidFill>
                  <a:schemeClr val="tx1"/>
                </a:solidFill>
                <a:effectLst/>
                <a:latin typeface="-apple-system"/>
              </a:rPr>
              <a:t>Matplotlib</a:t>
            </a:r>
            <a:r>
              <a:rPr lang="en-IN" sz="1250" b="0" i="0" dirty="0">
                <a:solidFill>
                  <a:schemeClr val="tx1"/>
                </a:solidFill>
                <a:effectLst/>
                <a:latin typeface="-apple-system"/>
              </a:rPr>
              <a:t>: Visualization libraries for data exploration and analysis.</a:t>
            </a:r>
          </a:p>
          <a:p>
            <a:br>
              <a:rPr lang="en-IN" sz="1300" dirty="0">
                <a:solidFill>
                  <a:schemeClr val="tx1"/>
                </a:solidFill>
              </a:rPr>
            </a:br>
            <a:endParaRPr lang="en-IN" sz="13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BC44-FB45-2A74-46FA-98A64363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51" y="2932109"/>
            <a:ext cx="526883" cy="564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89A3D-F1A6-29A5-1917-C7F5073B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28" y="3395653"/>
            <a:ext cx="388656" cy="38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DF90E-743B-F96E-B742-39906AFE1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091" y="2552500"/>
            <a:ext cx="662106" cy="6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6A6275-B7FC-8569-F5FA-839E86EDA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882" y="1970879"/>
            <a:ext cx="579863" cy="579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8FB86-DDBA-643E-E2FA-B99FA1137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597" y="3640062"/>
            <a:ext cx="1303665" cy="481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7DB9D-BDE3-CA81-D11B-995238924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314" y="2065641"/>
            <a:ext cx="794989" cy="794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D0821F-9AA0-6FE4-588B-950084384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813" y="4276536"/>
            <a:ext cx="330855" cy="370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C1866B-B0FE-6FAB-989B-9C9891A89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7642" y="2475571"/>
            <a:ext cx="897852" cy="8978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E6ED95-4F7F-D658-3F02-F5372BEA6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7103" y="1753690"/>
            <a:ext cx="1158930" cy="5408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CCB375F2-E597-4EA1-A471-53C7F8EE56A9}"/>
              </a:ext>
            </a:extLst>
          </p:cNvPr>
          <p:cNvSpPr/>
          <p:nvPr/>
        </p:nvSpPr>
        <p:spPr>
          <a:xfrm>
            <a:off x="7383187" y="2317767"/>
            <a:ext cx="1057087" cy="138730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1" name="Google Shape;1241;p44"/>
          <p:cNvSpPr txBox="1">
            <a:spLocks noGrp="1"/>
          </p:cNvSpPr>
          <p:nvPr>
            <p:ph type="title"/>
          </p:nvPr>
        </p:nvSpPr>
        <p:spPr>
          <a:xfrm>
            <a:off x="824037" y="209313"/>
            <a:ext cx="4955113" cy="996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Team Sapiens</a:t>
            </a:r>
            <a:endParaRPr sz="4000" dirty="0"/>
          </a:p>
        </p:txBody>
      </p:sp>
      <p:cxnSp>
        <p:nvCxnSpPr>
          <p:cNvPr id="1243" name="Google Shape;1243;p44"/>
          <p:cNvCxnSpPr>
            <a:cxnSpLocks/>
          </p:cNvCxnSpPr>
          <p:nvPr/>
        </p:nvCxnSpPr>
        <p:spPr>
          <a:xfrm>
            <a:off x="986132" y="1027669"/>
            <a:ext cx="302087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4" name="Google Shape;1244;p44"/>
          <p:cNvGrpSpPr/>
          <p:nvPr/>
        </p:nvGrpSpPr>
        <p:grpSpPr>
          <a:xfrm rot="-2859763">
            <a:off x="2383804" y="4008739"/>
            <a:ext cx="335282" cy="209311"/>
            <a:chOff x="5041635" y="3575776"/>
            <a:chExt cx="335278" cy="209309"/>
          </a:xfrm>
        </p:grpSpPr>
        <p:sp>
          <p:nvSpPr>
            <p:cNvPr id="1245" name="Google Shape;1245;p44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44"/>
          <p:cNvGrpSpPr/>
          <p:nvPr/>
        </p:nvGrpSpPr>
        <p:grpSpPr>
          <a:xfrm rot="9764795">
            <a:off x="2534835" y="4455039"/>
            <a:ext cx="523946" cy="327118"/>
            <a:chOff x="5041635" y="3575776"/>
            <a:chExt cx="335278" cy="209309"/>
          </a:xfrm>
        </p:grpSpPr>
        <p:sp>
          <p:nvSpPr>
            <p:cNvPr id="1248" name="Google Shape;1248;p44"/>
            <p:cNvSpPr/>
            <p:nvPr/>
          </p:nvSpPr>
          <p:spPr>
            <a:xfrm>
              <a:off x="5042332" y="3575776"/>
              <a:ext cx="334581" cy="209309"/>
            </a:xfrm>
            <a:custGeom>
              <a:avLst/>
              <a:gdLst/>
              <a:ahLst/>
              <a:cxnLst/>
              <a:rect l="l" t="t" r="r" b="b"/>
              <a:pathLst>
                <a:path w="13437" h="8406" extrusionOk="0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41635" y="3578888"/>
              <a:ext cx="327659" cy="205525"/>
            </a:xfrm>
            <a:custGeom>
              <a:avLst/>
              <a:gdLst/>
              <a:ahLst/>
              <a:cxnLst/>
              <a:rect l="l" t="t" r="r" b="b"/>
              <a:pathLst>
                <a:path w="13159" h="8254" extrusionOk="0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44"/>
          <p:cNvSpPr/>
          <p:nvPr/>
        </p:nvSpPr>
        <p:spPr>
          <a:xfrm>
            <a:off x="3189605" y="3955469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44"/>
          <p:cNvSpPr/>
          <p:nvPr/>
        </p:nvSpPr>
        <p:spPr>
          <a:xfrm flipH="1">
            <a:off x="2050050" y="492272"/>
            <a:ext cx="217277" cy="219344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4"/>
          <p:cNvSpPr/>
          <p:nvPr/>
        </p:nvSpPr>
        <p:spPr>
          <a:xfrm rot="3636711">
            <a:off x="683595" y="4030072"/>
            <a:ext cx="217295" cy="219362"/>
          </a:xfrm>
          <a:custGeom>
            <a:avLst/>
            <a:gdLst/>
            <a:ahLst/>
            <a:cxnLst/>
            <a:rect l="l" t="t" r="r" b="b"/>
            <a:pathLst>
              <a:path w="8726" h="8809" fill="none" extrusionOk="0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A1046-F1C8-88C4-22F3-19DC1DCB0BA0}"/>
              </a:ext>
            </a:extLst>
          </p:cNvPr>
          <p:cNvSpPr/>
          <p:nvPr/>
        </p:nvSpPr>
        <p:spPr>
          <a:xfrm>
            <a:off x="440002" y="2442350"/>
            <a:ext cx="1337436" cy="130480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D1867-7E9F-4F67-88FC-1C45C9D8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38" y="1933188"/>
            <a:ext cx="1753864" cy="1744807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67307C-2FBB-A849-581C-67C2C88F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0" y="1975324"/>
            <a:ext cx="1382060" cy="1775806"/>
          </a:xfrm>
          <a:prstGeom prst="ellipse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F2FFA6F-9D93-92BE-6C73-4053E43FC6DE}"/>
              </a:ext>
            </a:extLst>
          </p:cNvPr>
          <p:cNvSpPr/>
          <p:nvPr/>
        </p:nvSpPr>
        <p:spPr>
          <a:xfrm>
            <a:off x="295949" y="3887782"/>
            <a:ext cx="1419689" cy="503941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arcellus" panose="020E0602050203020307" pitchFamily="34" charset="0"/>
              </a:rPr>
              <a:t>Satyam Kumar</a:t>
            </a:r>
            <a:endParaRPr lang="en-IN" dirty="0">
              <a:latin typeface="Marcellus" panose="020E0602050203020307" pitchFamily="34" charset="0"/>
            </a:endParaRP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C02F0AE-E429-20AE-BB35-F31692457B88}"/>
              </a:ext>
            </a:extLst>
          </p:cNvPr>
          <p:cNvSpPr/>
          <p:nvPr/>
        </p:nvSpPr>
        <p:spPr>
          <a:xfrm>
            <a:off x="2343414" y="3863566"/>
            <a:ext cx="1234156" cy="1042909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BE7A8FB5-9A76-020A-B33F-E9DC6B3C5AE9}"/>
              </a:ext>
            </a:extLst>
          </p:cNvPr>
          <p:cNvSpPr/>
          <p:nvPr/>
        </p:nvSpPr>
        <p:spPr>
          <a:xfrm>
            <a:off x="2796288" y="3835511"/>
            <a:ext cx="1491630" cy="503941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arcellus" panose="020E0602050203020307" pitchFamily="34" charset="0"/>
              </a:rPr>
              <a:t>Avinash Sharma</a:t>
            </a:r>
            <a:endParaRPr lang="en-IN" dirty="0">
              <a:latin typeface="Marcellus" panose="020E0602050203020307" pitchFamily="34" charset="0"/>
            </a:endParaRP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4D7C5EA-65EA-0834-13EF-B78525392DED}"/>
              </a:ext>
            </a:extLst>
          </p:cNvPr>
          <p:cNvSpPr/>
          <p:nvPr/>
        </p:nvSpPr>
        <p:spPr>
          <a:xfrm>
            <a:off x="5297611" y="3889304"/>
            <a:ext cx="1245577" cy="400428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arcellus" panose="020E0602050203020307" pitchFamily="34" charset="0"/>
              </a:rPr>
              <a:t>Aryan Jaiswal</a:t>
            </a:r>
            <a:endParaRPr lang="en-IN" dirty="0">
              <a:latin typeface="Marcellus" panose="020E0602050203020307" pitchFamily="34" charset="0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67B29DEF-6634-1B6B-BF03-9DC6B0BC1D0E}"/>
              </a:ext>
            </a:extLst>
          </p:cNvPr>
          <p:cNvSpPr/>
          <p:nvPr/>
        </p:nvSpPr>
        <p:spPr>
          <a:xfrm>
            <a:off x="7201885" y="3835511"/>
            <a:ext cx="1419689" cy="503941"/>
          </a:xfrm>
          <a:prstGeom prst="flowChartProcess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arcellus" panose="020E0602050203020307" pitchFamily="34" charset="0"/>
              </a:rPr>
              <a:t>Prince Yadav</a:t>
            </a:r>
            <a:endParaRPr lang="en-IN" dirty="0">
              <a:latin typeface="Marcellus" panose="020E0602050203020307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662F72-7C6E-3AD2-1E49-09461A9784C4}"/>
              </a:ext>
            </a:extLst>
          </p:cNvPr>
          <p:cNvSpPr/>
          <p:nvPr/>
        </p:nvSpPr>
        <p:spPr>
          <a:xfrm>
            <a:off x="2881938" y="2442350"/>
            <a:ext cx="1291771" cy="123564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FC53CF-67E8-AAFC-0445-BDCA9EF43913}"/>
              </a:ext>
            </a:extLst>
          </p:cNvPr>
          <p:cNvSpPr/>
          <p:nvPr/>
        </p:nvSpPr>
        <p:spPr>
          <a:xfrm>
            <a:off x="5188168" y="2522723"/>
            <a:ext cx="1161440" cy="119265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C98AB-35D8-CBEB-5AC7-4F1991B45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091" y="1757268"/>
            <a:ext cx="1627733" cy="1920727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34DDFF-4A75-A938-C501-614C600C6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37" y="1942387"/>
            <a:ext cx="1265972" cy="1758167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474E-CA19-9CB7-62A6-E2BBDE93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724418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y Nutrition Coach Portfolio by Slidesgo">
  <a:themeElements>
    <a:clrScheme name="Simple Light">
      <a:dk1>
        <a:srgbClr val="173505"/>
      </a:dk1>
      <a:lt1>
        <a:srgbClr val="FBF7E4"/>
      </a:lt1>
      <a:dk2>
        <a:srgbClr val="F5F1CD"/>
      </a:dk2>
      <a:lt2>
        <a:srgbClr val="FFC95C"/>
      </a:lt2>
      <a:accent1>
        <a:srgbClr val="EF9821"/>
      </a:accent1>
      <a:accent2>
        <a:srgbClr val="F46B24"/>
      </a:accent2>
      <a:accent3>
        <a:srgbClr val="C92E52"/>
      </a:accent3>
      <a:accent4>
        <a:srgbClr val="96AE6D"/>
      </a:accent4>
      <a:accent5>
        <a:srgbClr val="7C9853"/>
      </a:accent5>
      <a:accent6>
        <a:srgbClr val="425422"/>
      </a:accent6>
      <a:hlink>
        <a:srgbClr val="1735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526</Words>
  <Application>Microsoft Office PowerPoint</Application>
  <PresentationFormat>On-screen Show (16:9)</PresentationFormat>
  <Paragraphs>48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Marcellus</vt:lpstr>
      <vt:lpstr>-apple-system</vt:lpstr>
      <vt:lpstr>Mulish</vt:lpstr>
      <vt:lpstr>Wingdings</vt:lpstr>
      <vt:lpstr>KG Red Hands</vt:lpstr>
      <vt:lpstr>Bebas Neue</vt:lpstr>
      <vt:lpstr>Healthy Nutrition Coach Portfolio by Slidesgo</vt:lpstr>
      <vt:lpstr>Ahaar</vt:lpstr>
      <vt:lpstr>What’s The Problem ?</vt:lpstr>
      <vt:lpstr>What is Ahaar ?</vt:lpstr>
      <vt:lpstr>Why Ahaar ?</vt:lpstr>
      <vt:lpstr>Project Flow Chart</vt:lpstr>
      <vt:lpstr>Used Tech Stacks</vt:lpstr>
      <vt:lpstr>Team Sapiens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Prince Yadav</cp:lastModifiedBy>
  <cp:revision>2</cp:revision>
  <dcterms:modified xsi:type="dcterms:W3CDTF">2024-11-10T07:56:20Z</dcterms:modified>
</cp:coreProperties>
</file>